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9" r:id="rId7"/>
    <p:sldId id="263" r:id="rId8"/>
    <p:sldId id="265" r:id="rId9"/>
    <p:sldId id="272" r:id="rId10"/>
    <p:sldId id="273" r:id="rId11"/>
    <p:sldId id="266" r:id="rId12"/>
    <p:sldId id="270" r:id="rId13"/>
    <p:sldId id="274" r:id="rId14"/>
    <p:sldId id="275" r:id="rId15"/>
    <p:sldId id="27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5C8"/>
    <a:srgbClr val="F39A92"/>
    <a:srgbClr val="FBE991"/>
    <a:srgbClr val="6ACCD5"/>
    <a:srgbClr val="83C588"/>
    <a:srgbClr val="AED387"/>
    <a:srgbClr val="FFFFFF"/>
    <a:srgbClr val="F7D083"/>
    <a:srgbClr val="F0A76F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77A0C-8A5F-42C9-AB6A-7688C6C4CCA3}" v="11" dt="2022-10-20T07:14:0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Fingland" userId="f2b0f34f-6d74-4a2a-9442-9ac076ff194d" providerId="ADAL" clId="{14CAF412-B8F2-4922-8425-BAA85059B51D}"/>
    <pc:docChg chg="undo custSel modSld sldOrd">
      <pc:chgData name="Chiara Fingland" userId="f2b0f34f-6d74-4a2a-9442-9ac076ff194d" providerId="ADAL" clId="{14CAF412-B8F2-4922-8425-BAA85059B51D}" dt="2022-10-21T06:47:49.509" v="33"/>
      <pc:docMkLst>
        <pc:docMk/>
      </pc:docMkLst>
      <pc:sldChg chg="modSp mod">
        <pc:chgData name="Chiara Fingland" userId="f2b0f34f-6d74-4a2a-9442-9ac076ff194d" providerId="ADAL" clId="{14CAF412-B8F2-4922-8425-BAA85059B51D}" dt="2022-10-21T06:46:24.416" v="9" actId="20577"/>
        <pc:sldMkLst>
          <pc:docMk/>
          <pc:sldMk cId="2147782297" sldId="265"/>
        </pc:sldMkLst>
        <pc:spChg chg="mod">
          <ac:chgData name="Chiara Fingland" userId="f2b0f34f-6d74-4a2a-9442-9ac076ff194d" providerId="ADAL" clId="{14CAF412-B8F2-4922-8425-BAA85059B51D}" dt="2022-10-21T06:46:24.416" v="9" actId="20577"/>
          <ac:spMkLst>
            <pc:docMk/>
            <pc:sldMk cId="2147782297" sldId="265"/>
            <ac:spMk id="2" creationId="{816D5315-18C3-046F-C67E-34C434D899B3}"/>
          </ac:spMkLst>
        </pc:spChg>
      </pc:sldChg>
      <pc:sldChg chg="modSp mod">
        <pc:chgData name="Chiara Fingland" userId="f2b0f34f-6d74-4a2a-9442-9ac076ff194d" providerId="ADAL" clId="{14CAF412-B8F2-4922-8425-BAA85059B51D}" dt="2022-10-21T06:47:34.834" v="29" actId="20577"/>
        <pc:sldMkLst>
          <pc:docMk/>
          <pc:sldMk cId="3135688690" sldId="269"/>
        </pc:sldMkLst>
        <pc:spChg chg="mod">
          <ac:chgData name="Chiara Fingland" userId="f2b0f34f-6d74-4a2a-9442-9ac076ff194d" providerId="ADAL" clId="{14CAF412-B8F2-4922-8425-BAA85059B51D}" dt="2022-10-21T06:47:34.834" v="29" actId="20577"/>
          <ac:spMkLst>
            <pc:docMk/>
            <pc:sldMk cId="3135688690" sldId="269"/>
            <ac:spMk id="5" creationId="{33AB3B3F-19E9-99F9-354F-EEA248DC7D40}"/>
          </ac:spMkLst>
        </pc:spChg>
      </pc:sldChg>
      <pc:sldChg chg="modSp mod">
        <pc:chgData name="Chiara Fingland" userId="f2b0f34f-6d74-4a2a-9442-9ac076ff194d" providerId="ADAL" clId="{14CAF412-B8F2-4922-8425-BAA85059B51D}" dt="2022-10-21T06:47:07.623" v="21" actId="20577"/>
        <pc:sldMkLst>
          <pc:docMk/>
          <pc:sldMk cId="723043516" sldId="270"/>
        </pc:sldMkLst>
        <pc:spChg chg="mod">
          <ac:chgData name="Chiara Fingland" userId="f2b0f34f-6d74-4a2a-9442-9ac076ff194d" providerId="ADAL" clId="{14CAF412-B8F2-4922-8425-BAA85059B51D}" dt="2022-10-21T06:47:07.623" v="21" actId="20577"/>
          <ac:spMkLst>
            <pc:docMk/>
            <pc:sldMk cId="723043516" sldId="270"/>
            <ac:spMk id="3" creationId="{F868B6C0-F1F3-8E41-4A36-1556FEA51665}"/>
          </ac:spMkLst>
        </pc:spChg>
      </pc:sldChg>
      <pc:sldChg chg="modSp mod">
        <pc:chgData name="Chiara Fingland" userId="f2b0f34f-6d74-4a2a-9442-9ac076ff194d" providerId="ADAL" clId="{14CAF412-B8F2-4922-8425-BAA85059B51D}" dt="2022-10-21T06:46:47.824" v="12" actId="20577"/>
        <pc:sldMkLst>
          <pc:docMk/>
          <pc:sldMk cId="3198665002" sldId="272"/>
        </pc:sldMkLst>
        <pc:spChg chg="mod">
          <ac:chgData name="Chiara Fingland" userId="f2b0f34f-6d74-4a2a-9442-9ac076ff194d" providerId="ADAL" clId="{14CAF412-B8F2-4922-8425-BAA85059B51D}" dt="2022-10-21T06:46:47.824" v="12" actId="20577"/>
          <ac:spMkLst>
            <pc:docMk/>
            <pc:sldMk cId="3198665002" sldId="272"/>
            <ac:spMk id="3" creationId="{47033334-C504-C8A7-3B05-555F4042DC2E}"/>
          </ac:spMkLst>
        </pc:spChg>
      </pc:sldChg>
      <pc:sldChg chg="ord">
        <pc:chgData name="Chiara Fingland" userId="f2b0f34f-6d74-4a2a-9442-9ac076ff194d" providerId="ADAL" clId="{14CAF412-B8F2-4922-8425-BAA85059B51D}" dt="2022-10-21T06:45:39.559" v="1"/>
        <pc:sldMkLst>
          <pc:docMk/>
          <pc:sldMk cId="3828777399" sldId="274"/>
        </pc:sldMkLst>
      </pc:sldChg>
      <pc:sldChg chg="modSp mod">
        <pc:chgData name="Chiara Fingland" userId="f2b0f34f-6d74-4a2a-9442-9ac076ff194d" providerId="ADAL" clId="{14CAF412-B8F2-4922-8425-BAA85059B51D}" dt="2022-10-21T06:47:45.103" v="32" actId="20577"/>
        <pc:sldMkLst>
          <pc:docMk/>
          <pc:sldMk cId="2010273219" sldId="275"/>
        </pc:sldMkLst>
        <pc:spChg chg="mod">
          <ac:chgData name="Chiara Fingland" userId="f2b0f34f-6d74-4a2a-9442-9ac076ff194d" providerId="ADAL" clId="{14CAF412-B8F2-4922-8425-BAA85059B51D}" dt="2022-10-21T06:47:45.103" v="32" actId="20577"/>
          <ac:spMkLst>
            <pc:docMk/>
            <pc:sldMk cId="2010273219" sldId="275"/>
            <ac:spMk id="10" creationId="{8BC43707-A351-8BEC-5027-C43FFB90F93F}"/>
          </ac:spMkLst>
        </pc:spChg>
      </pc:sldChg>
      <pc:sldChg chg="modSp mod">
        <pc:chgData name="Chiara Fingland" userId="f2b0f34f-6d74-4a2a-9442-9ac076ff194d" providerId="ADAL" clId="{14CAF412-B8F2-4922-8425-BAA85059B51D}" dt="2022-10-21T06:47:49.509" v="33"/>
        <pc:sldMkLst>
          <pc:docMk/>
          <pc:sldMk cId="1251247996" sldId="276"/>
        </pc:sldMkLst>
        <pc:spChg chg="mod">
          <ac:chgData name="Chiara Fingland" userId="f2b0f34f-6d74-4a2a-9442-9ac076ff194d" providerId="ADAL" clId="{14CAF412-B8F2-4922-8425-BAA85059B51D}" dt="2022-10-21T06:47:49.509" v="33"/>
          <ac:spMkLst>
            <pc:docMk/>
            <pc:sldMk cId="1251247996" sldId="276"/>
            <ac:spMk id="2" creationId="{61B49BE5-8CFD-BDF4-B37B-07368AD5B5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ourplace.scot/about-place-standar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84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F6F42A8-2835-46E1-0541-4F30E8C4A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4742925" y="0"/>
            <a:ext cx="7534275" cy="7036938"/>
          </a:xfrm>
          <a:prstGeom prst="rect">
            <a:avLst/>
          </a:prstGeom>
          <a:solidFill>
            <a:srgbClr val="E4E5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37A22FC6-B5A1-DF04-6B04-51CCFF689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" y="4110042"/>
            <a:ext cx="4646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="1">
                <a:latin typeface="Montserrat Light" panose="00000400000000000000" pitchFamily="2" charset="0"/>
              </a:defRPr>
            </a:lvl1pPr>
          </a:lstStyle>
          <a:p>
            <a:r>
              <a:rPr lang="en-GB" b="0" dirty="0"/>
              <a:t>&lt;Insert Place Name&gt;</a:t>
            </a:r>
            <a:br>
              <a:rPr lang="en-GB" b="0" dirty="0"/>
            </a:br>
            <a:r>
              <a:rPr lang="en-GB" b="0" dirty="0"/>
              <a:t>&lt; Insert Date&gt;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CF23860-7AED-2DF5-D59C-F354579C31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47036" y="1"/>
            <a:ext cx="7534275" cy="455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7807CB-1F72-FE14-C854-98552D812E5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 bwMode="auto">
          <a:xfrm flipH="1">
            <a:off x="4419820" y="471967"/>
            <a:ext cx="3333309" cy="4214060"/>
            <a:chOff x="6547" y="6734"/>
            <a:chExt cx="4612" cy="5729"/>
          </a:xfrm>
        </p:grpSpPr>
        <p:sp>
          <p:nvSpPr>
            <p:cNvPr id="31" name="AutoShape 449">
              <a:extLst>
                <a:ext uri="{FF2B5EF4-FFF2-40B4-BE49-F238E27FC236}">
                  <a16:creationId xmlns:a16="http://schemas.microsoft.com/office/drawing/2014/main" id="{BFB86240-35D0-2184-BD76-968C6248FF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351" y="11685"/>
              <a:ext cx="1425" cy="596"/>
            </a:xfrm>
            <a:custGeom>
              <a:avLst/>
              <a:gdLst>
                <a:gd name="T0" fmla="+- 0 7881 7351"/>
                <a:gd name="T1" fmla="*/ T0 w 1425"/>
                <a:gd name="T2" fmla="+- 0 12281 11686"/>
                <a:gd name="T3" fmla="*/ 12281 h 596"/>
                <a:gd name="T4" fmla="+- 0 7820 7351"/>
                <a:gd name="T5" fmla="*/ T4 w 1425"/>
                <a:gd name="T6" fmla="+- 0 12236 11686"/>
                <a:gd name="T7" fmla="*/ 12236 h 596"/>
                <a:gd name="T8" fmla="+- 0 7782 7351"/>
                <a:gd name="T9" fmla="*/ T8 w 1425"/>
                <a:gd name="T10" fmla="+- 0 12198 11686"/>
                <a:gd name="T11" fmla="*/ 12198 h 596"/>
                <a:gd name="T12" fmla="+- 0 7749 7351"/>
                <a:gd name="T13" fmla="*/ T12 w 1425"/>
                <a:gd name="T14" fmla="+- 0 12148 11686"/>
                <a:gd name="T15" fmla="*/ 12148 h 596"/>
                <a:gd name="T16" fmla="+- 0 7706 7351"/>
                <a:gd name="T17" fmla="*/ T16 w 1425"/>
                <a:gd name="T18" fmla="+- 0 12064 11686"/>
                <a:gd name="T19" fmla="*/ 12064 h 596"/>
                <a:gd name="T20" fmla="+- 0 7664 7351"/>
                <a:gd name="T21" fmla="*/ T20 w 1425"/>
                <a:gd name="T22" fmla="+- 0 11956 11686"/>
                <a:gd name="T23" fmla="*/ 11956 h 596"/>
                <a:gd name="T24" fmla="+- 0 7640 7351"/>
                <a:gd name="T25" fmla="*/ T24 w 1425"/>
                <a:gd name="T26" fmla="+- 0 11858 11686"/>
                <a:gd name="T27" fmla="*/ 11858 h 596"/>
                <a:gd name="T28" fmla="+- 0 7630 7351"/>
                <a:gd name="T29" fmla="*/ T28 w 1425"/>
                <a:gd name="T30" fmla="+- 0 11786 11686"/>
                <a:gd name="T31" fmla="*/ 11786 h 596"/>
                <a:gd name="T32" fmla="+- 0 7628 7351"/>
                <a:gd name="T33" fmla="*/ T32 w 1425"/>
                <a:gd name="T34" fmla="+- 0 11759 11686"/>
                <a:gd name="T35" fmla="*/ 11759 h 596"/>
                <a:gd name="T36" fmla="+- 0 7429 7351"/>
                <a:gd name="T37" fmla="*/ T36 w 1425"/>
                <a:gd name="T38" fmla="+- 0 11686 11686"/>
                <a:gd name="T39" fmla="*/ 11686 h 596"/>
                <a:gd name="T40" fmla="+- 0 7421 7351"/>
                <a:gd name="T41" fmla="*/ T40 w 1425"/>
                <a:gd name="T42" fmla="+- 0 11686 11686"/>
                <a:gd name="T43" fmla="*/ 11686 h 596"/>
                <a:gd name="T44" fmla="+- 0 7366 7351"/>
                <a:gd name="T45" fmla="*/ T44 w 1425"/>
                <a:gd name="T46" fmla="+- 0 11831 11686"/>
                <a:gd name="T47" fmla="*/ 11831 h 596"/>
                <a:gd name="T48" fmla="+- 0 7355 7351"/>
                <a:gd name="T49" fmla="*/ T48 w 1425"/>
                <a:gd name="T50" fmla="+- 0 11868 11686"/>
                <a:gd name="T51" fmla="*/ 11868 h 596"/>
                <a:gd name="T52" fmla="+- 0 7351 7351"/>
                <a:gd name="T53" fmla="*/ T52 w 1425"/>
                <a:gd name="T54" fmla="+- 0 11906 11686"/>
                <a:gd name="T55" fmla="*/ 11906 h 596"/>
                <a:gd name="T56" fmla="+- 0 7354 7351"/>
                <a:gd name="T57" fmla="*/ T56 w 1425"/>
                <a:gd name="T58" fmla="+- 0 11945 11686"/>
                <a:gd name="T59" fmla="*/ 11945 h 596"/>
                <a:gd name="T60" fmla="+- 0 7364 7351"/>
                <a:gd name="T61" fmla="*/ T60 w 1425"/>
                <a:gd name="T62" fmla="+- 0 11982 11686"/>
                <a:gd name="T63" fmla="*/ 11982 h 596"/>
                <a:gd name="T64" fmla="+- 0 7468 7351"/>
                <a:gd name="T65" fmla="*/ T64 w 1425"/>
                <a:gd name="T66" fmla="+- 0 12281 11686"/>
                <a:gd name="T67" fmla="*/ 12281 h 596"/>
                <a:gd name="T68" fmla="+- 0 7881 7351"/>
                <a:gd name="T69" fmla="*/ T68 w 1425"/>
                <a:gd name="T70" fmla="+- 0 12281 11686"/>
                <a:gd name="T71" fmla="*/ 12281 h 596"/>
                <a:gd name="T72" fmla="+- 0 8776 7351"/>
                <a:gd name="T73" fmla="*/ T72 w 1425"/>
                <a:gd name="T74" fmla="+- 0 12094 11686"/>
                <a:gd name="T75" fmla="*/ 12094 h 596"/>
                <a:gd name="T76" fmla="+- 0 8749 7351"/>
                <a:gd name="T77" fmla="*/ T76 w 1425"/>
                <a:gd name="T78" fmla="+- 0 12039 11686"/>
                <a:gd name="T79" fmla="*/ 12039 h 596"/>
                <a:gd name="T80" fmla="+- 0 8685 7351"/>
                <a:gd name="T81" fmla="*/ T80 w 1425"/>
                <a:gd name="T82" fmla="+- 0 11932 11686"/>
                <a:gd name="T83" fmla="*/ 11932 h 596"/>
                <a:gd name="T84" fmla="+- 0 8611 7351"/>
                <a:gd name="T85" fmla="*/ T84 w 1425"/>
                <a:gd name="T86" fmla="+- 0 11862 11686"/>
                <a:gd name="T87" fmla="*/ 11862 h 596"/>
                <a:gd name="T88" fmla="+- 0 8557 7351"/>
                <a:gd name="T89" fmla="*/ T88 w 1425"/>
                <a:gd name="T90" fmla="+- 0 11915 11686"/>
                <a:gd name="T91" fmla="*/ 11915 h 596"/>
                <a:gd name="T92" fmla="+- 0 8525 7351"/>
                <a:gd name="T93" fmla="*/ T92 w 1425"/>
                <a:gd name="T94" fmla="+- 0 12029 11686"/>
                <a:gd name="T95" fmla="*/ 12029 h 596"/>
                <a:gd name="T96" fmla="+- 0 8486 7351"/>
                <a:gd name="T97" fmla="*/ T96 w 1425"/>
                <a:gd name="T98" fmla="+- 0 12105 11686"/>
                <a:gd name="T99" fmla="*/ 12105 h 596"/>
                <a:gd name="T100" fmla="+- 0 8412 7351"/>
                <a:gd name="T101" fmla="*/ T100 w 1425"/>
                <a:gd name="T102" fmla="+- 0 12177 11686"/>
                <a:gd name="T103" fmla="*/ 12177 h 596"/>
                <a:gd name="T104" fmla="+- 0 8277 7351"/>
                <a:gd name="T105" fmla="*/ T104 w 1425"/>
                <a:gd name="T106" fmla="+- 0 12281 11686"/>
                <a:gd name="T107" fmla="*/ 12281 h 596"/>
                <a:gd name="T108" fmla="+- 0 8754 7351"/>
                <a:gd name="T109" fmla="*/ T108 w 1425"/>
                <a:gd name="T110" fmla="+- 0 12281 11686"/>
                <a:gd name="T111" fmla="*/ 12281 h 596"/>
                <a:gd name="T112" fmla="+- 0 8776 7351"/>
                <a:gd name="T113" fmla="*/ T112 w 1425"/>
                <a:gd name="T114" fmla="+- 0 12094 11686"/>
                <a:gd name="T115" fmla="*/ 12094 h 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425" h="596">
                  <a:moveTo>
                    <a:pt x="530" y="595"/>
                  </a:moveTo>
                  <a:lnTo>
                    <a:pt x="469" y="550"/>
                  </a:lnTo>
                  <a:lnTo>
                    <a:pt x="431" y="512"/>
                  </a:lnTo>
                  <a:lnTo>
                    <a:pt x="398" y="462"/>
                  </a:lnTo>
                  <a:lnTo>
                    <a:pt x="355" y="378"/>
                  </a:lnTo>
                  <a:lnTo>
                    <a:pt x="313" y="270"/>
                  </a:lnTo>
                  <a:lnTo>
                    <a:pt x="289" y="172"/>
                  </a:lnTo>
                  <a:lnTo>
                    <a:pt x="279" y="100"/>
                  </a:lnTo>
                  <a:lnTo>
                    <a:pt x="277" y="73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15" y="145"/>
                  </a:lnTo>
                  <a:lnTo>
                    <a:pt x="4" y="182"/>
                  </a:lnTo>
                  <a:lnTo>
                    <a:pt x="0" y="220"/>
                  </a:lnTo>
                  <a:lnTo>
                    <a:pt x="3" y="259"/>
                  </a:lnTo>
                  <a:lnTo>
                    <a:pt x="13" y="296"/>
                  </a:lnTo>
                  <a:lnTo>
                    <a:pt x="117" y="595"/>
                  </a:lnTo>
                  <a:lnTo>
                    <a:pt x="530" y="595"/>
                  </a:lnTo>
                  <a:moveTo>
                    <a:pt x="1425" y="408"/>
                  </a:moveTo>
                  <a:lnTo>
                    <a:pt x="1398" y="353"/>
                  </a:lnTo>
                  <a:lnTo>
                    <a:pt x="1334" y="246"/>
                  </a:lnTo>
                  <a:lnTo>
                    <a:pt x="1260" y="176"/>
                  </a:lnTo>
                  <a:lnTo>
                    <a:pt x="1206" y="229"/>
                  </a:lnTo>
                  <a:lnTo>
                    <a:pt x="1174" y="343"/>
                  </a:lnTo>
                  <a:lnTo>
                    <a:pt x="1135" y="419"/>
                  </a:lnTo>
                  <a:lnTo>
                    <a:pt x="1061" y="491"/>
                  </a:lnTo>
                  <a:lnTo>
                    <a:pt x="926" y="595"/>
                  </a:lnTo>
                  <a:lnTo>
                    <a:pt x="1403" y="595"/>
                  </a:lnTo>
                  <a:lnTo>
                    <a:pt x="1425" y="408"/>
                  </a:lnTo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448">
              <a:extLst>
                <a:ext uri="{FF2B5EF4-FFF2-40B4-BE49-F238E27FC236}">
                  <a16:creationId xmlns:a16="http://schemas.microsoft.com/office/drawing/2014/main" id="{4C8D2237-04AF-8253-FBD9-507D5FC69E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353" y="11835"/>
              <a:ext cx="385" cy="446"/>
            </a:xfrm>
            <a:custGeom>
              <a:avLst/>
              <a:gdLst>
                <a:gd name="T0" fmla="+- 0 7421 7354"/>
                <a:gd name="T1" fmla="*/ T0 w 385"/>
                <a:gd name="T2" fmla="+- 0 11835 11835"/>
                <a:gd name="T3" fmla="*/ 11835 h 446"/>
                <a:gd name="T4" fmla="+- 0 7383 7354"/>
                <a:gd name="T5" fmla="*/ T4 w 385"/>
                <a:gd name="T6" fmla="+- 0 11842 11835"/>
                <a:gd name="T7" fmla="*/ 11842 h 446"/>
                <a:gd name="T8" fmla="+- 0 7361 7354"/>
                <a:gd name="T9" fmla="*/ T8 w 385"/>
                <a:gd name="T10" fmla="+- 0 11867 11835"/>
                <a:gd name="T11" fmla="*/ 11867 h 446"/>
                <a:gd name="T12" fmla="+- 0 7354 7354"/>
                <a:gd name="T13" fmla="*/ T12 w 385"/>
                <a:gd name="T14" fmla="+- 0 11907 11835"/>
                <a:gd name="T15" fmla="*/ 11907 h 446"/>
                <a:gd name="T16" fmla="+- 0 7357 7354"/>
                <a:gd name="T17" fmla="*/ T16 w 385"/>
                <a:gd name="T18" fmla="+- 0 11958 11835"/>
                <a:gd name="T19" fmla="*/ 11958 h 446"/>
                <a:gd name="T20" fmla="+- 0 7359 7354"/>
                <a:gd name="T21" fmla="*/ T20 w 385"/>
                <a:gd name="T22" fmla="+- 0 11966 11835"/>
                <a:gd name="T23" fmla="*/ 11966 h 446"/>
                <a:gd name="T24" fmla="+- 0 7361 7354"/>
                <a:gd name="T25" fmla="*/ T24 w 385"/>
                <a:gd name="T26" fmla="+- 0 11974 11835"/>
                <a:gd name="T27" fmla="*/ 11974 h 446"/>
                <a:gd name="T28" fmla="+- 0 7468 7354"/>
                <a:gd name="T29" fmla="*/ T28 w 385"/>
                <a:gd name="T30" fmla="+- 0 12281 11835"/>
                <a:gd name="T31" fmla="*/ 12281 h 446"/>
                <a:gd name="T32" fmla="+- 0 7738 7354"/>
                <a:gd name="T33" fmla="*/ T32 w 385"/>
                <a:gd name="T34" fmla="+- 0 12281 11835"/>
                <a:gd name="T35" fmla="*/ 12281 h 446"/>
                <a:gd name="T36" fmla="+- 0 7682 7354"/>
                <a:gd name="T37" fmla="*/ T36 w 385"/>
                <a:gd name="T38" fmla="+- 0 12245 11835"/>
                <a:gd name="T39" fmla="*/ 12245 h 446"/>
                <a:gd name="T40" fmla="+- 0 7640 7354"/>
                <a:gd name="T41" fmla="*/ T40 w 385"/>
                <a:gd name="T42" fmla="+- 0 12193 11835"/>
                <a:gd name="T43" fmla="*/ 12193 h 446"/>
                <a:gd name="T44" fmla="+- 0 7609 7354"/>
                <a:gd name="T45" fmla="*/ T44 w 385"/>
                <a:gd name="T46" fmla="+- 0 12132 11835"/>
                <a:gd name="T47" fmla="*/ 12132 h 446"/>
                <a:gd name="T48" fmla="+- 0 7584 7354"/>
                <a:gd name="T49" fmla="*/ T48 w 385"/>
                <a:gd name="T50" fmla="+- 0 12066 11835"/>
                <a:gd name="T51" fmla="*/ 12066 h 446"/>
                <a:gd name="T52" fmla="+- 0 7562 7354"/>
                <a:gd name="T53" fmla="*/ T52 w 385"/>
                <a:gd name="T54" fmla="+- 0 12000 11835"/>
                <a:gd name="T55" fmla="*/ 12000 h 446"/>
                <a:gd name="T56" fmla="+- 0 7538 7354"/>
                <a:gd name="T57" fmla="*/ T56 w 385"/>
                <a:gd name="T58" fmla="+- 0 11939 11835"/>
                <a:gd name="T59" fmla="*/ 11939 h 446"/>
                <a:gd name="T60" fmla="+- 0 7509 7354"/>
                <a:gd name="T61" fmla="*/ T60 w 385"/>
                <a:gd name="T62" fmla="+- 0 11888 11835"/>
                <a:gd name="T63" fmla="*/ 11888 h 446"/>
                <a:gd name="T64" fmla="+- 0 7472 7354"/>
                <a:gd name="T65" fmla="*/ T64 w 385"/>
                <a:gd name="T66" fmla="+- 0 11852 11835"/>
                <a:gd name="T67" fmla="*/ 11852 h 446"/>
                <a:gd name="T68" fmla="+- 0 7421 7354"/>
                <a:gd name="T69" fmla="*/ T68 w 385"/>
                <a:gd name="T70" fmla="+- 0 11835 11835"/>
                <a:gd name="T71" fmla="*/ 11835 h 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85" h="446">
                  <a:moveTo>
                    <a:pt x="67" y="0"/>
                  </a:moveTo>
                  <a:lnTo>
                    <a:pt x="29" y="7"/>
                  </a:lnTo>
                  <a:lnTo>
                    <a:pt x="7" y="32"/>
                  </a:lnTo>
                  <a:lnTo>
                    <a:pt x="0" y="72"/>
                  </a:lnTo>
                  <a:lnTo>
                    <a:pt x="3" y="123"/>
                  </a:lnTo>
                  <a:lnTo>
                    <a:pt x="5" y="131"/>
                  </a:lnTo>
                  <a:lnTo>
                    <a:pt x="7" y="139"/>
                  </a:lnTo>
                  <a:lnTo>
                    <a:pt x="114" y="446"/>
                  </a:lnTo>
                  <a:lnTo>
                    <a:pt x="384" y="446"/>
                  </a:lnTo>
                  <a:lnTo>
                    <a:pt x="328" y="410"/>
                  </a:lnTo>
                  <a:lnTo>
                    <a:pt x="286" y="358"/>
                  </a:lnTo>
                  <a:lnTo>
                    <a:pt x="255" y="297"/>
                  </a:lnTo>
                  <a:lnTo>
                    <a:pt x="230" y="231"/>
                  </a:lnTo>
                  <a:lnTo>
                    <a:pt x="208" y="165"/>
                  </a:lnTo>
                  <a:lnTo>
                    <a:pt x="184" y="104"/>
                  </a:lnTo>
                  <a:lnTo>
                    <a:pt x="155" y="53"/>
                  </a:lnTo>
                  <a:lnTo>
                    <a:pt x="118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5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AutoShape 447">
              <a:extLst>
                <a:ext uri="{FF2B5EF4-FFF2-40B4-BE49-F238E27FC236}">
                  <a16:creationId xmlns:a16="http://schemas.microsoft.com/office/drawing/2014/main" id="{3A8DD8BE-0B16-A17A-D55C-D0BA510EDD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6781" y="6741"/>
              <a:ext cx="4068" cy="4060"/>
            </a:xfrm>
            <a:custGeom>
              <a:avLst/>
              <a:gdLst>
                <a:gd name="T0" fmla="+- 0 9136 6781"/>
                <a:gd name="T1" fmla="*/ T0 w 4068"/>
                <a:gd name="T2" fmla="+- 0 10782 6742"/>
                <a:gd name="T3" fmla="*/ 10782 h 4060"/>
                <a:gd name="T4" fmla="+- 0 7964 6781"/>
                <a:gd name="T5" fmla="*/ T4 w 4068"/>
                <a:gd name="T6" fmla="+- 0 6922 6742"/>
                <a:gd name="T7" fmla="*/ 6922 h 4060"/>
                <a:gd name="T8" fmla="+- 0 7622 6781"/>
                <a:gd name="T9" fmla="*/ T8 w 4068"/>
                <a:gd name="T10" fmla="+- 0 7122 6742"/>
                <a:gd name="T11" fmla="*/ 7122 h 4060"/>
                <a:gd name="T12" fmla="+- 0 7321 6781"/>
                <a:gd name="T13" fmla="*/ T12 w 4068"/>
                <a:gd name="T14" fmla="+- 0 7402 6742"/>
                <a:gd name="T15" fmla="*/ 7402 h 4060"/>
                <a:gd name="T16" fmla="+- 0 7079 6781"/>
                <a:gd name="T17" fmla="*/ T16 w 4068"/>
                <a:gd name="T18" fmla="+- 0 7722 6742"/>
                <a:gd name="T19" fmla="*/ 7722 h 4060"/>
                <a:gd name="T20" fmla="+- 0 6906 6781"/>
                <a:gd name="T21" fmla="*/ T20 w 4068"/>
                <a:gd name="T22" fmla="+- 0 8082 6742"/>
                <a:gd name="T23" fmla="*/ 8082 h 4060"/>
                <a:gd name="T24" fmla="+- 0 6806 6781"/>
                <a:gd name="T25" fmla="*/ T24 w 4068"/>
                <a:gd name="T26" fmla="+- 0 8462 6742"/>
                <a:gd name="T27" fmla="*/ 8462 h 4060"/>
                <a:gd name="T28" fmla="+- 0 6783 6781"/>
                <a:gd name="T29" fmla="*/ T28 w 4068"/>
                <a:gd name="T30" fmla="+- 0 8862 6742"/>
                <a:gd name="T31" fmla="*/ 8862 h 4060"/>
                <a:gd name="T32" fmla="+- 0 6837 6781"/>
                <a:gd name="T33" fmla="*/ T32 w 4068"/>
                <a:gd name="T34" fmla="+- 0 9262 6742"/>
                <a:gd name="T35" fmla="*/ 9262 h 4060"/>
                <a:gd name="T36" fmla="+- 0 6967 6781"/>
                <a:gd name="T37" fmla="*/ T36 w 4068"/>
                <a:gd name="T38" fmla="+- 0 9622 6742"/>
                <a:gd name="T39" fmla="*/ 9622 h 4060"/>
                <a:gd name="T40" fmla="+- 0 7167 6781"/>
                <a:gd name="T41" fmla="*/ T40 w 4068"/>
                <a:gd name="T42" fmla="+- 0 9962 6742"/>
                <a:gd name="T43" fmla="*/ 9962 h 4060"/>
                <a:gd name="T44" fmla="+- 0 7435 6781"/>
                <a:gd name="T45" fmla="*/ T44 w 4068"/>
                <a:gd name="T46" fmla="+- 0 10282 6742"/>
                <a:gd name="T47" fmla="*/ 10282 h 4060"/>
                <a:gd name="T48" fmla="+- 0 7754 6781"/>
                <a:gd name="T49" fmla="*/ T48 w 4068"/>
                <a:gd name="T50" fmla="+- 0 10522 6742"/>
                <a:gd name="T51" fmla="*/ 10522 h 4060"/>
                <a:gd name="T52" fmla="+- 0 8185 6781"/>
                <a:gd name="T53" fmla="*/ T52 w 4068"/>
                <a:gd name="T54" fmla="+- 0 10722 6742"/>
                <a:gd name="T55" fmla="*/ 10722 h 4060"/>
                <a:gd name="T56" fmla="+- 0 9594 6781"/>
                <a:gd name="T57" fmla="*/ T56 w 4068"/>
                <a:gd name="T58" fmla="+- 0 10662 6742"/>
                <a:gd name="T59" fmla="*/ 10662 h 4060"/>
                <a:gd name="T60" fmla="+- 0 8591 6781"/>
                <a:gd name="T61" fmla="*/ T60 w 4068"/>
                <a:gd name="T62" fmla="+- 0 10502 6742"/>
                <a:gd name="T63" fmla="*/ 10502 h 4060"/>
                <a:gd name="T64" fmla="+- 0 8040 6781"/>
                <a:gd name="T65" fmla="*/ T64 w 4068"/>
                <a:gd name="T66" fmla="+- 0 10342 6742"/>
                <a:gd name="T67" fmla="*/ 10342 h 4060"/>
                <a:gd name="T68" fmla="+- 0 7742 6781"/>
                <a:gd name="T69" fmla="*/ T68 w 4068"/>
                <a:gd name="T70" fmla="+- 0 10142 6742"/>
                <a:gd name="T71" fmla="*/ 10142 h 4060"/>
                <a:gd name="T72" fmla="+- 0 7488 6781"/>
                <a:gd name="T73" fmla="*/ T72 w 4068"/>
                <a:gd name="T74" fmla="+- 0 9902 6742"/>
                <a:gd name="T75" fmla="*/ 9902 h 4060"/>
                <a:gd name="T76" fmla="+- 0 7287 6781"/>
                <a:gd name="T77" fmla="*/ T76 w 4068"/>
                <a:gd name="T78" fmla="+- 0 9622 6742"/>
                <a:gd name="T79" fmla="*/ 9622 h 4060"/>
                <a:gd name="T80" fmla="+- 0 7148 6781"/>
                <a:gd name="T81" fmla="*/ T80 w 4068"/>
                <a:gd name="T82" fmla="+- 0 9282 6742"/>
                <a:gd name="T83" fmla="*/ 9282 h 4060"/>
                <a:gd name="T84" fmla="+- 0 7079 6781"/>
                <a:gd name="T85" fmla="*/ T84 w 4068"/>
                <a:gd name="T86" fmla="+- 0 8922 6742"/>
                <a:gd name="T87" fmla="*/ 8922 h 4060"/>
                <a:gd name="T88" fmla="+- 0 7087 6781"/>
                <a:gd name="T89" fmla="*/ T88 w 4068"/>
                <a:gd name="T90" fmla="+- 0 8562 6742"/>
                <a:gd name="T91" fmla="*/ 8562 h 4060"/>
                <a:gd name="T92" fmla="+- 0 7171 6781"/>
                <a:gd name="T93" fmla="*/ T92 w 4068"/>
                <a:gd name="T94" fmla="+- 0 8202 6742"/>
                <a:gd name="T95" fmla="*/ 8202 h 4060"/>
                <a:gd name="T96" fmla="+- 0 7323 6781"/>
                <a:gd name="T97" fmla="*/ T96 w 4068"/>
                <a:gd name="T98" fmla="+- 0 7882 6742"/>
                <a:gd name="T99" fmla="*/ 7882 h 4060"/>
                <a:gd name="T100" fmla="+- 0 7535 6781"/>
                <a:gd name="T101" fmla="*/ T100 w 4068"/>
                <a:gd name="T102" fmla="+- 0 7602 6742"/>
                <a:gd name="T103" fmla="*/ 7602 h 4060"/>
                <a:gd name="T104" fmla="+- 0 7798 6781"/>
                <a:gd name="T105" fmla="*/ T104 w 4068"/>
                <a:gd name="T106" fmla="+- 0 7362 6742"/>
                <a:gd name="T107" fmla="*/ 7362 h 4060"/>
                <a:gd name="T108" fmla="+- 0 8105 6781"/>
                <a:gd name="T109" fmla="*/ T108 w 4068"/>
                <a:gd name="T110" fmla="+- 0 7182 6742"/>
                <a:gd name="T111" fmla="*/ 7182 h 4060"/>
                <a:gd name="T112" fmla="+- 0 9876 6781"/>
                <a:gd name="T113" fmla="*/ T112 w 4068"/>
                <a:gd name="T114" fmla="+- 0 7042 6742"/>
                <a:gd name="T115" fmla="*/ 7042 h 4060"/>
                <a:gd name="T116" fmla="+- 0 9520 6781"/>
                <a:gd name="T117" fmla="*/ T116 w 4068"/>
                <a:gd name="T118" fmla="+- 0 6862 6742"/>
                <a:gd name="T119" fmla="*/ 6862 h 4060"/>
                <a:gd name="T120" fmla="+- 0 9324 6781"/>
                <a:gd name="T121" fmla="*/ T120 w 4068"/>
                <a:gd name="T122" fmla="+- 0 7102 6742"/>
                <a:gd name="T123" fmla="*/ 7102 h 4060"/>
                <a:gd name="T124" fmla="+- 0 9714 6781"/>
                <a:gd name="T125" fmla="*/ T124 w 4068"/>
                <a:gd name="T126" fmla="+- 0 7282 6742"/>
                <a:gd name="T127" fmla="*/ 7282 h 4060"/>
                <a:gd name="T128" fmla="+- 0 9995 6781"/>
                <a:gd name="T129" fmla="*/ T128 w 4068"/>
                <a:gd name="T130" fmla="+- 0 7502 6742"/>
                <a:gd name="T131" fmla="*/ 7502 h 4060"/>
                <a:gd name="T132" fmla="+- 0 10229 6781"/>
                <a:gd name="T133" fmla="*/ T132 w 4068"/>
                <a:gd name="T134" fmla="+- 0 7762 6742"/>
                <a:gd name="T135" fmla="*/ 7762 h 4060"/>
                <a:gd name="T136" fmla="+- 0 10406 6781"/>
                <a:gd name="T137" fmla="*/ T136 w 4068"/>
                <a:gd name="T138" fmla="+- 0 8062 6742"/>
                <a:gd name="T139" fmla="*/ 8062 h 4060"/>
                <a:gd name="T140" fmla="+- 0 10518 6781"/>
                <a:gd name="T141" fmla="*/ T140 w 4068"/>
                <a:gd name="T142" fmla="+- 0 8402 6742"/>
                <a:gd name="T143" fmla="*/ 8402 h 4060"/>
                <a:gd name="T144" fmla="+- 0 10557 6781"/>
                <a:gd name="T145" fmla="*/ T144 w 4068"/>
                <a:gd name="T146" fmla="+- 0 8782 6742"/>
                <a:gd name="T147" fmla="*/ 8782 h 4060"/>
                <a:gd name="T148" fmla="+- 0 10518 6781"/>
                <a:gd name="T149" fmla="*/ T148 w 4068"/>
                <a:gd name="T150" fmla="+- 0 9142 6742"/>
                <a:gd name="T151" fmla="*/ 9142 h 4060"/>
                <a:gd name="T152" fmla="+- 0 10406 6781"/>
                <a:gd name="T153" fmla="*/ T152 w 4068"/>
                <a:gd name="T154" fmla="+- 0 9482 6742"/>
                <a:gd name="T155" fmla="*/ 9482 h 4060"/>
                <a:gd name="T156" fmla="+- 0 10229 6781"/>
                <a:gd name="T157" fmla="*/ T156 w 4068"/>
                <a:gd name="T158" fmla="+- 0 9802 6742"/>
                <a:gd name="T159" fmla="*/ 9802 h 4060"/>
                <a:gd name="T160" fmla="+- 0 9995 6781"/>
                <a:gd name="T161" fmla="*/ T160 w 4068"/>
                <a:gd name="T162" fmla="+- 0 10062 6742"/>
                <a:gd name="T163" fmla="*/ 10062 h 4060"/>
                <a:gd name="T164" fmla="+- 0 9714 6781"/>
                <a:gd name="T165" fmla="*/ T164 w 4068"/>
                <a:gd name="T166" fmla="+- 0 10262 6742"/>
                <a:gd name="T167" fmla="*/ 10262 h 4060"/>
                <a:gd name="T168" fmla="+- 0 9392 6781"/>
                <a:gd name="T169" fmla="*/ T168 w 4068"/>
                <a:gd name="T170" fmla="+- 0 10422 6742"/>
                <a:gd name="T171" fmla="*/ 10422 h 4060"/>
                <a:gd name="T172" fmla="+- 0 9942 6781"/>
                <a:gd name="T173" fmla="*/ T172 w 4068"/>
                <a:gd name="T174" fmla="+- 0 10462 6742"/>
                <a:gd name="T175" fmla="*/ 10462 h 4060"/>
                <a:gd name="T176" fmla="+- 0 10253 6781"/>
                <a:gd name="T177" fmla="*/ T176 w 4068"/>
                <a:gd name="T178" fmla="+- 0 10222 6742"/>
                <a:gd name="T179" fmla="*/ 10222 h 4060"/>
                <a:gd name="T180" fmla="+- 0 10508 6781"/>
                <a:gd name="T181" fmla="*/ T180 w 4068"/>
                <a:gd name="T182" fmla="+- 0 9902 6742"/>
                <a:gd name="T183" fmla="*/ 9902 h 4060"/>
                <a:gd name="T184" fmla="+- 0 10695 6781"/>
                <a:gd name="T185" fmla="*/ T184 w 4068"/>
                <a:gd name="T186" fmla="+- 0 9562 6742"/>
                <a:gd name="T187" fmla="*/ 9562 h 4060"/>
                <a:gd name="T188" fmla="+- 0 10809 6781"/>
                <a:gd name="T189" fmla="*/ T188 w 4068"/>
                <a:gd name="T190" fmla="+- 0 9182 6742"/>
                <a:gd name="T191" fmla="*/ 9182 h 4060"/>
                <a:gd name="T192" fmla="+- 0 10848 6781"/>
                <a:gd name="T193" fmla="*/ T192 w 4068"/>
                <a:gd name="T194" fmla="+- 0 8782 6742"/>
                <a:gd name="T195" fmla="*/ 8782 h 4060"/>
                <a:gd name="T196" fmla="+- 0 10809 6781"/>
                <a:gd name="T197" fmla="*/ T196 w 4068"/>
                <a:gd name="T198" fmla="+- 0 8382 6742"/>
                <a:gd name="T199" fmla="*/ 8382 h 4060"/>
                <a:gd name="T200" fmla="+- 0 10695 6781"/>
                <a:gd name="T201" fmla="*/ T200 w 4068"/>
                <a:gd name="T202" fmla="+- 0 8002 6742"/>
                <a:gd name="T203" fmla="*/ 8002 h 4060"/>
                <a:gd name="T204" fmla="+- 0 10508 6781"/>
                <a:gd name="T205" fmla="*/ T204 w 4068"/>
                <a:gd name="T206" fmla="+- 0 7642 6742"/>
                <a:gd name="T207" fmla="*/ 7642 h 4060"/>
                <a:gd name="T208" fmla="+- 0 10253 6781"/>
                <a:gd name="T209" fmla="*/ T208 w 4068"/>
                <a:gd name="T210" fmla="+- 0 7342 6742"/>
                <a:gd name="T211" fmla="*/ 7342 h 4060"/>
                <a:gd name="T212" fmla="+- 0 9942 6781"/>
                <a:gd name="T213" fmla="*/ T212 w 4068"/>
                <a:gd name="T214" fmla="+- 0 7082 6742"/>
                <a:gd name="T215" fmla="*/ 7082 h 4060"/>
                <a:gd name="T216" fmla="+- 0 9057 6781"/>
                <a:gd name="T217" fmla="*/ T216 w 4068"/>
                <a:gd name="T218" fmla="+- 0 6762 6742"/>
                <a:gd name="T219" fmla="*/ 6762 h 40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068" h="4060">
                  <a:moveTo>
                    <a:pt x="2355" y="4040"/>
                  </a:moveTo>
                  <a:lnTo>
                    <a:pt x="1713" y="4040"/>
                  </a:lnTo>
                  <a:lnTo>
                    <a:pt x="1792" y="4060"/>
                  </a:lnTo>
                  <a:lnTo>
                    <a:pt x="2276" y="4060"/>
                  </a:lnTo>
                  <a:lnTo>
                    <a:pt x="2355" y="4040"/>
                  </a:lnTo>
                  <a:close/>
                  <a:moveTo>
                    <a:pt x="2355" y="20"/>
                  </a:moveTo>
                  <a:lnTo>
                    <a:pt x="1713" y="20"/>
                  </a:lnTo>
                  <a:lnTo>
                    <a:pt x="1329" y="120"/>
                  </a:lnTo>
                  <a:lnTo>
                    <a:pt x="1255" y="160"/>
                  </a:lnTo>
                  <a:lnTo>
                    <a:pt x="1183" y="180"/>
                  </a:lnTo>
                  <a:lnTo>
                    <a:pt x="1112" y="220"/>
                  </a:lnTo>
                  <a:lnTo>
                    <a:pt x="1042" y="260"/>
                  </a:lnTo>
                  <a:lnTo>
                    <a:pt x="973" y="300"/>
                  </a:lnTo>
                  <a:lnTo>
                    <a:pt x="906" y="340"/>
                  </a:lnTo>
                  <a:lnTo>
                    <a:pt x="841" y="380"/>
                  </a:lnTo>
                  <a:lnTo>
                    <a:pt x="777" y="440"/>
                  </a:lnTo>
                  <a:lnTo>
                    <a:pt x="715" y="480"/>
                  </a:lnTo>
                  <a:lnTo>
                    <a:pt x="654" y="540"/>
                  </a:lnTo>
                  <a:lnTo>
                    <a:pt x="596" y="600"/>
                  </a:lnTo>
                  <a:lnTo>
                    <a:pt x="540" y="660"/>
                  </a:lnTo>
                  <a:lnTo>
                    <a:pt x="486" y="720"/>
                  </a:lnTo>
                  <a:lnTo>
                    <a:pt x="435" y="780"/>
                  </a:lnTo>
                  <a:lnTo>
                    <a:pt x="386" y="840"/>
                  </a:lnTo>
                  <a:lnTo>
                    <a:pt x="341" y="900"/>
                  </a:lnTo>
                  <a:lnTo>
                    <a:pt x="298" y="980"/>
                  </a:lnTo>
                  <a:lnTo>
                    <a:pt x="258" y="1040"/>
                  </a:lnTo>
                  <a:lnTo>
                    <a:pt x="220" y="1120"/>
                  </a:lnTo>
                  <a:lnTo>
                    <a:pt x="186" y="1180"/>
                  </a:lnTo>
                  <a:lnTo>
                    <a:pt x="154" y="1260"/>
                  </a:lnTo>
                  <a:lnTo>
                    <a:pt x="125" y="1340"/>
                  </a:lnTo>
                  <a:lnTo>
                    <a:pt x="99" y="1400"/>
                  </a:lnTo>
                  <a:lnTo>
                    <a:pt x="76" y="1480"/>
                  </a:lnTo>
                  <a:lnTo>
                    <a:pt x="56" y="1560"/>
                  </a:lnTo>
                  <a:lnTo>
                    <a:pt x="39" y="1640"/>
                  </a:lnTo>
                  <a:lnTo>
                    <a:pt x="25" y="1720"/>
                  </a:lnTo>
                  <a:lnTo>
                    <a:pt x="14" y="1800"/>
                  </a:lnTo>
                  <a:lnTo>
                    <a:pt x="7" y="1880"/>
                  </a:lnTo>
                  <a:lnTo>
                    <a:pt x="2" y="1960"/>
                  </a:lnTo>
                  <a:lnTo>
                    <a:pt x="0" y="2040"/>
                  </a:lnTo>
                  <a:lnTo>
                    <a:pt x="2" y="2120"/>
                  </a:lnTo>
                  <a:lnTo>
                    <a:pt x="7" y="2200"/>
                  </a:lnTo>
                  <a:lnTo>
                    <a:pt x="14" y="2280"/>
                  </a:lnTo>
                  <a:lnTo>
                    <a:pt x="25" y="2360"/>
                  </a:lnTo>
                  <a:lnTo>
                    <a:pt x="39" y="2440"/>
                  </a:lnTo>
                  <a:lnTo>
                    <a:pt x="56" y="2520"/>
                  </a:lnTo>
                  <a:lnTo>
                    <a:pt x="76" y="2600"/>
                  </a:lnTo>
                  <a:lnTo>
                    <a:pt x="99" y="2660"/>
                  </a:lnTo>
                  <a:lnTo>
                    <a:pt x="125" y="2740"/>
                  </a:lnTo>
                  <a:lnTo>
                    <a:pt x="154" y="2820"/>
                  </a:lnTo>
                  <a:lnTo>
                    <a:pt x="186" y="2880"/>
                  </a:lnTo>
                  <a:lnTo>
                    <a:pt x="220" y="2960"/>
                  </a:lnTo>
                  <a:lnTo>
                    <a:pt x="258" y="3020"/>
                  </a:lnTo>
                  <a:lnTo>
                    <a:pt x="298" y="3100"/>
                  </a:lnTo>
                  <a:lnTo>
                    <a:pt x="341" y="3160"/>
                  </a:lnTo>
                  <a:lnTo>
                    <a:pt x="386" y="3220"/>
                  </a:lnTo>
                  <a:lnTo>
                    <a:pt x="435" y="3300"/>
                  </a:lnTo>
                  <a:lnTo>
                    <a:pt x="486" y="3360"/>
                  </a:lnTo>
                  <a:lnTo>
                    <a:pt x="540" y="3420"/>
                  </a:lnTo>
                  <a:lnTo>
                    <a:pt x="596" y="3480"/>
                  </a:lnTo>
                  <a:lnTo>
                    <a:pt x="654" y="3540"/>
                  </a:lnTo>
                  <a:lnTo>
                    <a:pt x="715" y="3580"/>
                  </a:lnTo>
                  <a:lnTo>
                    <a:pt x="777" y="3640"/>
                  </a:lnTo>
                  <a:lnTo>
                    <a:pt x="841" y="3680"/>
                  </a:lnTo>
                  <a:lnTo>
                    <a:pt x="906" y="3720"/>
                  </a:lnTo>
                  <a:lnTo>
                    <a:pt x="973" y="3780"/>
                  </a:lnTo>
                  <a:lnTo>
                    <a:pt x="1042" y="3820"/>
                  </a:lnTo>
                  <a:lnTo>
                    <a:pt x="1112" y="3840"/>
                  </a:lnTo>
                  <a:lnTo>
                    <a:pt x="1255" y="3920"/>
                  </a:lnTo>
                  <a:lnTo>
                    <a:pt x="1329" y="3940"/>
                  </a:lnTo>
                  <a:lnTo>
                    <a:pt x="1404" y="3980"/>
                  </a:lnTo>
                  <a:lnTo>
                    <a:pt x="1634" y="4040"/>
                  </a:lnTo>
                  <a:lnTo>
                    <a:pt x="2434" y="4040"/>
                  </a:lnTo>
                  <a:lnTo>
                    <a:pt x="2664" y="3980"/>
                  </a:lnTo>
                  <a:lnTo>
                    <a:pt x="2739" y="3940"/>
                  </a:lnTo>
                  <a:lnTo>
                    <a:pt x="2813" y="3920"/>
                  </a:lnTo>
                  <a:lnTo>
                    <a:pt x="2956" y="3840"/>
                  </a:lnTo>
                  <a:lnTo>
                    <a:pt x="3026" y="3820"/>
                  </a:lnTo>
                  <a:lnTo>
                    <a:pt x="3095" y="3780"/>
                  </a:lnTo>
                  <a:lnTo>
                    <a:pt x="1884" y="3780"/>
                  </a:lnTo>
                  <a:lnTo>
                    <a:pt x="1810" y="3760"/>
                  </a:lnTo>
                  <a:lnTo>
                    <a:pt x="1737" y="3760"/>
                  </a:lnTo>
                  <a:lnTo>
                    <a:pt x="1457" y="3680"/>
                  </a:lnTo>
                  <a:lnTo>
                    <a:pt x="1389" y="3660"/>
                  </a:lnTo>
                  <a:lnTo>
                    <a:pt x="1324" y="3620"/>
                  </a:lnTo>
                  <a:lnTo>
                    <a:pt x="1259" y="3600"/>
                  </a:lnTo>
                  <a:lnTo>
                    <a:pt x="1196" y="3560"/>
                  </a:lnTo>
                  <a:lnTo>
                    <a:pt x="1135" y="3520"/>
                  </a:lnTo>
                  <a:lnTo>
                    <a:pt x="1075" y="3500"/>
                  </a:lnTo>
                  <a:lnTo>
                    <a:pt x="1017" y="3460"/>
                  </a:lnTo>
                  <a:lnTo>
                    <a:pt x="961" y="3400"/>
                  </a:lnTo>
                  <a:lnTo>
                    <a:pt x="906" y="3360"/>
                  </a:lnTo>
                  <a:lnTo>
                    <a:pt x="853" y="3320"/>
                  </a:lnTo>
                  <a:lnTo>
                    <a:pt x="802" y="3260"/>
                  </a:lnTo>
                  <a:lnTo>
                    <a:pt x="754" y="3220"/>
                  </a:lnTo>
                  <a:lnTo>
                    <a:pt x="707" y="3160"/>
                  </a:lnTo>
                  <a:lnTo>
                    <a:pt x="662" y="3100"/>
                  </a:lnTo>
                  <a:lnTo>
                    <a:pt x="620" y="3060"/>
                  </a:lnTo>
                  <a:lnTo>
                    <a:pt x="580" y="3000"/>
                  </a:lnTo>
                  <a:lnTo>
                    <a:pt x="542" y="2940"/>
                  </a:lnTo>
                  <a:lnTo>
                    <a:pt x="506" y="2880"/>
                  </a:lnTo>
                  <a:lnTo>
                    <a:pt x="473" y="2820"/>
                  </a:lnTo>
                  <a:lnTo>
                    <a:pt x="443" y="2740"/>
                  </a:lnTo>
                  <a:lnTo>
                    <a:pt x="415" y="2680"/>
                  </a:lnTo>
                  <a:lnTo>
                    <a:pt x="390" y="2620"/>
                  </a:lnTo>
                  <a:lnTo>
                    <a:pt x="367" y="2540"/>
                  </a:lnTo>
                  <a:lnTo>
                    <a:pt x="348" y="2480"/>
                  </a:lnTo>
                  <a:lnTo>
                    <a:pt x="331" y="2400"/>
                  </a:lnTo>
                  <a:lnTo>
                    <a:pt x="317" y="2340"/>
                  </a:lnTo>
                  <a:lnTo>
                    <a:pt x="306" y="2260"/>
                  </a:lnTo>
                  <a:lnTo>
                    <a:pt x="298" y="2180"/>
                  </a:lnTo>
                  <a:lnTo>
                    <a:pt x="293" y="2120"/>
                  </a:lnTo>
                  <a:lnTo>
                    <a:pt x="292" y="2040"/>
                  </a:lnTo>
                  <a:lnTo>
                    <a:pt x="293" y="1960"/>
                  </a:lnTo>
                  <a:lnTo>
                    <a:pt x="298" y="1880"/>
                  </a:lnTo>
                  <a:lnTo>
                    <a:pt x="306" y="1820"/>
                  </a:lnTo>
                  <a:lnTo>
                    <a:pt x="317" y="1740"/>
                  </a:lnTo>
                  <a:lnTo>
                    <a:pt x="331" y="1660"/>
                  </a:lnTo>
                  <a:lnTo>
                    <a:pt x="348" y="1600"/>
                  </a:lnTo>
                  <a:lnTo>
                    <a:pt x="367" y="1520"/>
                  </a:lnTo>
                  <a:lnTo>
                    <a:pt x="390" y="1460"/>
                  </a:lnTo>
                  <a:lnTo>
                    <a:pt x="415" y="1400"/>
                  </a:lnTo>
                  <a:lnTo>
                    <a:pt x="443" y="1320"/>
                  </a:lnTo>
                  <a:lnTo>
                    <a:pt x="473" y="1260"/>
                  </a:lnTo>
                  <a:lnTo>
                    <a:pt x="506" y="1200"/>
                  </a:lnTo>
                  <a:lnTo>
                    <a:pt x="542" y="1140"/>
                  </a:lnTo>
                  <a:lnTo>
                    <a:pt x="580" y="1080"/>
                  </a:lnTo>
                  <a:lnTo>
                    <a:pt x="620" y="1020"/>
                  </a:lnTo>
                  <a:lnTo>
                    <a:pt x="662" y="960"/>
                  </a:lnTo>
                  <a:lnTo>
                    <a:pt x="707" y="900"/>
                  </a:lnTo>
                  <a:lnTo>
                    <a:pt x="754" y="860"/>
                  </a:lnTo>
                  <a:lnTo>
                    <a:pt x="802" y="800"/>
                  </a:lnTo>
                  <a:lnTo>
                    <a:pt x="853" y="760"/>
                  </a:lnTo>
                  <a:lnTo>
                    <a:pt x="906" y="700"/>
                  </a:lnTo>
                  <a:lnTo>
                    <a:pt x="961" y="660"/>
                  </a:lnTo>
                  <a:lnTo>
                    <a:pt x="1017" y="620"/>
                  </a:lnTo>
                  <a:lnTo>
                    <a:pt x="1075" y="580"/>
                  </a:lnTo>
                  <a:lnTo>
                    <a:pt x="1135" y="540"/>
                  </a:lnTo>
                  <a:lnTo>
                    <a:pt x="1196" y="500"/>
                  </a:lnTo>
                  <a:lnTo>
                    <a:pt x="1259" y="480"/>
                  </a:lnTo>
                  <a:lnTo>
                    <a:pt x="1324" y="440"/>
                  </a:lnTo>
                  <a:lnTo>
                    <a:pt x="1457" y="400"/>
                  </a:lnTo>
                  <a:lnTo>
                    <a:pt x="1525" y="360"/>
                  </a:lnTo>
                  <a:lnTo>
                    <a:pt x="1595" y="360"/>
                  </a:lnTo>
                  <a:lnTo>
                    <a:pt x="1810" y="300"/>
                  </a:lnTo>
                  <a:lnTo>
                    <a:pt x="3095" y="300"/>
                  </a:lnTo>
                  <a:lnTo>
                    <a:pt x="3026" y="260"/>
                  </a:lnTo>
                  <a:lnTo>
                    <a:pt x="2956" y="220"/>
                  </a:lnTo>
                  <a:lnTo>
                    <a:pt x="2885" y="180"/>
                  </a:lnTo>
                  <a:lnTo>
                    <a:pt x="2813" y="160"/>
                  </a:lnTo>
                  <a:lnTo>
                    <a:pt x="2739" y="120"/>
                  </a:lnTo>
                  <a:lnTo>
                    <a:pt x="2355" y="20"/>
                  </a:lnTo>
                  <a:close/>
                  <a:moveTo>
                    <a:pt x="3095" y="300"/>
                  </a:moveTo>
                  <a:lnTo>
                    <a:pt x="2258" y="300"/>
                  </a:lnTo>
                  <a:lnTo>
                    <a:pt x="2473" y="360"/>
                  </a:lnTo>
                  <a:lnTo>
                    <a:pt x="2543" y="360"/>
                  </a:lnTo>
                  <a:lnTo>
                    <a:pt x="2611" y="400"/>
                  </a:lnTo>
                  <a:lnTo>
                    <a:pt x="2744" y="440"/>
                  </a:lnTo>
                  <a:lnTo>
                    <a:pt x="2809" y="480"/>
                  </a:lnTo>
                  <a:lnTo>
                    <a:pt x="2871" y="500"/>
                  </a:lnTo>
                  <a:lnTo>
                    <a:pt x="2933" y="540"/>
                  </a:lnTo>
                  <a:lnTo>
                    <a:pt x="2993" y="580"/>
                  </a:lnTo>
                  <a:lnTo>
                    <a:pt x="3051" y="620"/>
                  </a:lnTo>
                  <a:lnTo>
                    <a:pt x="3107" y="660"/>
                  </a:lnTo>
                  <a:lnTo>
                    <a:pt x="3162" y="700"/>
                  </a:lnTo>
                  <a:lnTo>
                    <a:pt x="3214" y="760"/>
                  </a:lnTo>
                  <a:lnTo>
                    <a:pt x="3265" y="800"/>
                  </a:lnTo>
                  <a:lnTo>
                    <a:pt x="3314" y="860"/>
                  </a:lnTo>
                  <a:lnTo>
                    <a:pt x="3361" y="900"/>
                  </a:lnTo>
                  <a:lnTo>
                    <a:pt x="3405" y="960"/>
                  </a:lnTo>
                  <a:lnTo>
                    <a:pt x="3448" y="1020"/>
                  </a:lnTo>
                  <a:lnTo>
                    <a:pt x="3488" y="1080"/>
                  </a:lnTo>
                  <a:lnTo>
                    <a:pt x="3526" y="1140"/>
                  </a:lnTo>
                  <a:lnTo>
                    <a:pt x="3561" y="1200"/>
                  </a:lnTo>
                  <a:lnTo>
                    <a:pt x="3594" y="1260"/>
                  </a:lnTo>
                  <a:lnTo>
                    <a:pt x="3625" y="1320"/>
                  </a:lnTo>
                  <a:lnTo>
                    <a:pt x="3653" y="1400"/>
                  </a:lnTo>
                  <a:lnTo>
                    <a:pt x="3678" y="1460"/>
                  </a:lnTo>
                  <a:lnTo>
                    <a:pt x="3700" y="1520"/>
                  </a:lnTo>
                  <a:lnTo>
                    <a:pt x="3720" y="1600"/>
                  </a:lnTo>
                  <a:lnTo>
                    <a:pt x="3737" y="1660"/>
                  </a:lnTo>
                  <a:lnTo>
                    <a:pt x="3751" y="1740"/>
                  </a:lnTo>
                  <a:lnTo>
                    <a:pt x="3762" y="1820"/>
                  </a:lnTo>
                  <a:lnTo>
                    <a:pt x="3770" y="1880"/>
                  </a:lnTo>
                  <a:lnTo>
                    <a:pt x="3775" y="1960"/>
                  </a:lnTo>
                  <a:lnTo>
                    <a:pt x="3776" y="2040"/>
                  </a:lnTo>
                  <a:lnTo>
                    <a:pt x="3775" y="2120"/>
                  </a:lnTo>
                  <a:lnTo>
                    <a:pt x="3770" y="2180"/>
                  </a:lnTo>
                  <a:lnTo>
                    <a:pt x="3762" y="2260"/>
                  </a:lnTo>
                  <a:lnTo>
                    <a:pt x="3751" y="2340"/>
                  </a:lnTo>
                  <a:lnTo>
                    <a:pt x="3737" y="2400"/>
                  </a:lnTo>
                  <a:lnTo>
                    <a:pt x="3720" y="2480"/>
                  </a:lnTo>
                  <a:lnTo>
                    <a:pt x="3700" y="2540"/>
                  </a:lnTo>
                  <a:lnTo>
                    <a:pt x="3678" y="2620"/>
                  </a:lnTo>
                  <a:lnTo>
                    <a:pt x="3653" y="2680"/>
                  </a:lnTo>
                  <a:lnTo>
                    <a:pt x="3625" y="2740"/>
                  </a:lnTo>
                  <a:lnTo>
                    <a:pt x="3594" y="2820"/>
                  </a:lnTo>
                  <a:lnTo>
                    <a:pt x="3561" y="2880"/>
                  </a:lnTo>
                  <a:lnTo>
                    <a:pt x="3526" y="2940"/>
                  </a:lnTo>
                  <a:lnTo>
                    <a:pt x="3488" y="3000"/>
                  </a:lnTo>
                  <a:lnTo>
                    <a:pt x="3448" y="3060"/>
                  </a:lnTo>
                  <a:lnTo>
                    <a:pt x="3405" y="3100"/>
                  </a:lnTo>
                  <a:lnTo>
                    <a:pt x="3361" y="3160"/>
                  </a:lnTo>
                  <a:lnTo>
                    <a:pt x="3314" y="3220"/>
                  </a:lnTo>
                  <a:lnTo>
                    <a:pt x="3265" y="3260"/>
                  </a:lnTo>
                  <a:lnTo>
                    <a:pt x="3214" y="3320"/>
                  </a:lnTo>
                  <a:lnTo>
                    <a:pt x="3162" y="3360"/>
                  </a:lnTo>
                  <a:lnTo>
                    <a:pt x="3107" y="3400"/>
                  </a:lnTo>
                  <a:lnTo>
                    <a:pt x="3051" y="3460"/>
                  </a:lnTo>
                  <a:lnTo>
                    <a:pt x="2993" y="3500"/>
                  </a:lnTo>
                  <a:lnTo>
                    <a:pt x="2933" y="3520"/>
                  </a:lnTo>
                  <a:lnTo>
                    <a:pt x="2871" y="3560"/>
                  </a:lnTo>
                  <a:lnTo>
                    <a:pt x="2809" y="3600"/>
                  </a:lnTo>
                  <a:lnTo>
                    <a:pt x="2744" y="3620"/>
                  </a:lnTo>
                  <a:lnTo>
                    <a:pt x="2678" y="3660"/>
                  </a:lnTo>
                  <a:lnTo>
                    <a:pt x="2611" y="3680"/>
                  </a:lnTo>
                  <a:lnTo>
                    <a:pt x="2331" y="3760"/>
                  </a:lnTo>
                  <a:lnTo>
                    <a:pt x="2258" y="3760"/>
                  </a:lnTo>
                  <a:lnTo>
                    <a:pt x="2184" y="3780"/>
                  </a:lnTo>
                  <a:lnTo>
                    <a:pt x="3095" y="3780"/>
                  </a:lnTo>
                  <a:lnTo>
                    <a:pt x="3161" y="3720"/>
                  </a:lnTo>
                  <a:lnTo>
                    <a:pt x="3227" y="3680"/>
                  </a:lnTo>
                  <a:lnTo>
                    <a:pt x="3291" y="3640"/>
                  </a:lnTo>
                  <a:lnTo>
                    <a:pt x="3353" y="3580"/>
                  </a:lnTo>
                  <a:lnTo>
                    <a:pt x="3413" y="3540"/>
                  </a:lnTo>
                  <a:lnTo>
                    <a:pt x="3472" y="3480"/>
                  </a:lnTo>
                  <a:lnTo>
                    <a:pt x="3528" y="3420"/>
                  </a:lnTo>
                  <a:lnTo>
                    <a:pt x="3582" y="3360"/>
                  </a:lnTo>
                  <a:lnTo>
                    <a:pt x="3633" y="3300"/>
                  </a:lnTo>
                  <a:lnTo>
                    <a:pt x="3681" y="3220"/>
                  </a:lnTo>
                  <a:lnTo>
                    <a:pt x="3727" y="3160"/>
                  </a:lnTo>
                  <a:lnTo>
                    <a:pt x="3770" y="3100"/>
                  </a:lnTo>
                  <a:lnTo>
                    <a:pt x="3810" y="3020"/>
                  </a:lnTo>
                  <a:lnTo>
                    <a:pt x="3847" y="2960"/>
                  </a:lnTo>
                  <a:lnTo>
                    <a:pt x="3882" y="2880"/>
                  </a:lnTo>
                  <a:lnTo>
                    <a:pt x="3914" y="2820"/>
                  </a:lnTo>
                  <a:lnTo>
                    <a:pt x="3943" y="2740"/>
                  </a:lnTo>
                  <a:lnTo>
                    <a:pt x="3968" y="2660"/>
                  </a:lnTo>
                  <a:lnTo>
                    <a:pt x="3991" y="2600"/>
                  </a:lnTo>
                  <a:lnTo>
                    <a:pt x="4011" y="2520"/>
                  </a:lnTo>
                  <a:lnTo>
                    <a:pt x="4028" y="2440"/>
                  </a:lnTo>
                  <a:lnTo>
                    <a:pt x="4042" y="2360"/>
                  </a:lnTo>
                  <a:lnTo>
                    <a:pt x="4053" y="2280"/>
                  </a:lnTo>
                  <a:lnTo>
                    <a:pt x="4061" y="2200"/>
                  </a:lnTo>
                  <a:lnTo>
                    <a:pt x="4066" y="2120"/>
                  </a:lnTo>
                  <a:lnTo>
                    <a:pt x="4067" y="2040"/>
                  </a:lnTo>
                  <a:lnTo>
                    <a:pt x="4066" y="1960"/>
                  </a:lnTo>
                  <a:lnTo>
                    <a:pt x="4061" y="1880"/>
                  </a:lnTo>
                  <a:lnTo>
                    <a:pt x="4053" y="1800"/>
                  </a:lnTo>
                  <a:lnTo>
                    <a:pt x="4042" y="1720"/>
                  </a:lnTo>
                  <a:lnTo>
                    <a:pt x="4028" y="1640"/>
                  </a:lnTo>
                  <a:lnTo>
                    <a:pt x="4011" y="1560"/>
                  </a:lnTo>
                  <a:lnTo>
                    <a:pt x="3991" y="1480"/>
                  </a:lnTo>
                  <a:lnTo>
                    <a:pt x="3968" y="1400"/>
                  </a:lnTo>
                  <a:lnTo>
                    <a:pt x="3943" y="1340"/>
                  </a:lnTo>
                  <a:lnTo>
                    <a:pt x="3914" y="1260"/>
                  </a:lnTo>
                  <a:lnTo>
                    <a:pt x="3882" y="1180"/>
                  </a:lnTo>
                  <a:lnTo>
                    <a:pt x="3847" y="1120"/>
                  </a:lnTo>
                  <a:lnTo>
                    <a:pt x="3810" y="1040"/>
                  </a:lnTo>
                  <a:lnTo>
                    <a:pt x="3770" y="980"/>
                  </a:lnTo>
                  <a:lnTo>
                    <a:pt x="3727" y="900"/>
                  </a:lnTo>
                  <a:lnTo>
                    <a:pt x="3681" y="840"/>
                  </a:lnTo>
                  <a:lnTo>
                    <a:pt x="3633" y="780"/>
                  </a:lnTo>
                  <a:lnTo>
                    <a:pt x="3582" y="720"/>
                  </a:lnTo>
                  <a:lnTo>
                    <a:pt x="3528" y="660"/>
                  </a:lnTo>
                  <a:lnTo>
                    <a:pt x="3472" y="600"/>
                  </a:lnTo>
                  <a:lnTo>
                    <a:pt x="3413" y="540"/>
                  </a:lnTo>
                  <a:lnTo>
                    <a:pt x="3353" y="480"/>
                  </a:lnTo>
                  <a:lnTo>
                    <a:pt x="3291" y="440"/>
                  </a:lnTo>
                  <a:lnTo>
                    <a:pt x="3227" y="380"/>
                  </a:lnTo>
                  <a:lnTo>
                    <a:pt x="3161" y="340"/>
                  </a:lnTo>
                  <a:lnTo>
                    <a:pt x="3095" y="300"/>
                  </a:lnTo>
                  <a:close/>
                  <a:moveTo>
                    <a:pt x="2196" y="0"/>
                  </a:moveTo>
                  <a:lnTo>
                    <a:pt x="1872" y="0"/>
                  </a:lnTo>
                  <a:lnTo>
                    <a:pt x="1792" y="20"/>
                  </a:lnTo>
                  <a:lnTo>
                    <a:pt x="2276" y="20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rgbClr val="27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37" name="Line 446">
              <a:extLst>
                <a:ext uri="{FF2B5EF4-FFF2-40B4-BE49-F238E27FC236}">
                  <a16:creationId xmlns:a16="http://schemas.microsoft.com/office/drawing/2014/main" id="{BF90D228-995C-40EA-62B5-D54A000F94F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8567" y="6935"/>
              <a:ext cx="495" cy="3667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445">
              <a:extLst>
                <a:ext uri="{FF2B5EF4-FFF2-40B4-BE49-F238E27FC236}">
                  <a16:creationId xmlns:a16="http://schemas.microsoft.com/office/drawing/2014/main" id="{19D7BBCB-A116-EE6B-2084-B83A7AD99B9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7227" y="7819"/>
              <a:ext cx="3176" cy="1899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44">
              <a:extLst>
                <a:ext uri="{FF2B5EF4-FFF2-40B4-BE49-F238E27FC236}">
                  <a16:creationId xmlns:a16="http://schemas.microsoft.com/office/drawing/2014/main" id="{B8B2A593-D00D-7BB7-C486-9AEFD96ED00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7082" y="9418"/>
              <a:ext cx="3465" cy="0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443">
              <a:extLst>
                <a:ext uri="{FF2B5EF4-FFF2-40B4-BE49-F238E27FC236}">
                  <a16:creationId xmlns:a16="http://schemas.microsoft.com/office/drawing/2014/main" id="{54E926BC-D724-9A5B-73A3-CDB244342D8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8242" y="10528"/>
              <a:ext cx="1145" cy="0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442">
              <a:extLst>
                <a:ext uri="{FF2B5EF4-FFF2-40B4-BE49-F238E27FC236}">
                  <a16:creationId xmlns:a16="http://schemas.microsoft.com/office/drawing/2014/main" id="{4E881760-CD7B-8D62-C118-7AD5FFE81CC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9833" y="10313"/>
              <a:ext cx="0" cy="0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441">
              <a:extLst>
                <a:ext uri="{FF2B5EF4-FFF2-40B4-BE49-F238E27FC236}">
                  <a16:creationId xmlns:a16="http://schemas.microsoft.com/office/drawing/2014/main" id="{FEEEA763-03B2-CBD6-77CF-4D89DDB46CB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10657" y="8935"/>
              <a:ext cx="0" cy="0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440">
              <a:extLst>
                <a:ext uri="{FF2B5EF4-FFF2-40B4-BE49-F238E27FC236}">
                  <a16:creationId xmlns:a16="http://schemas.microsoft.com/office/drawing/2014/main" id="{AC8416DA-08D8-8A8D-C74A-31E4B6B3783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10094" y="7432"/>
              <a:ext cx="0" cy="2673"/>
            </a:xfrm>
            <a:prstGeom prst="line">
              <a:avLst/>
            </a:prstGeom>
            <a:noFill/>
            <a:ln w="5715">
              <a:solidFill>
                <a:srgbClr val="27B5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AutoShape 439">
              <a:extLst>
                <a:ext uri="{FF2B5EF4-FFF2-40B4-BE49-F238E27FC236}">
                  <a16:creationId xmlns:a16="http://schemas.microsoft.com/office/drawing/2014/main" id="{B0173525-7AA9-E3DF-024A-EEF701E230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092" y="6734"/>
              <a:ext cx="897" cy="405"/>
            </a:xfrm>
            <a:custGeom>
              <a:avLst/>
              <a:gdLst>
                <a:gd name="T0" fmla="+- 0 8815 8092"/>
                <a:gd name="T1" fmla="*/ T0 w 897"/>
                <a:gd name="T2" fmla="+- 0 6735 6735"/>
                <a:gd name="T3" fmla="*/ 6735 h 405"/>
                <a:gd name="T4" fmla="+- 0 8732 8092"/>
                <a:gd name="T5" fmla="*/ T4 w 897"/>
                <a:gd name="T6" fmla="+- 0 6736 6735"/>
                <a:gd name="T7" fmla="*/ 6736 h 405"/>
                <a:gd name="T8" fmla="+- 0 8649 8092"/>
                <a:gd name="T9" fmla="*/ T8 w 897"/>
                <a:gd name="T10" fmla="+- 0 6741 6735"/>
                <a:gd name="T11" fmla="*/ 6741 h 405"/>
                <a:gd name="T12" fmla="+- 0 8567 8092"/>
                <a:gd name="T13" fmla="*/ T12 w 897"/>
                <a:gd name="T14" fmla="+- 0 6750 6735"/>
                <a:gd name="T15" fmla="*/ 6750 h 405"/>
                <a:gd name="T16" fmla="+- 0 8485 8092"/>
                <a:gd name="T17" fmla="*/ T16 w 897"/>
                <a:gd name="T18" fmla="+- 0 6761 6735"/>
                <a:gd name="T19" fmla="*/ 6761 h 405"/>
                <a:gd name="T20" fmla="+- 0 8405 8092"/>
                <a:gd name="T21" fmla="*/ T20 w 897"/>
                <a:gd name="T22" fmla="+- 0 6776 6735"/>
                <a:gd name="T23" fmla="*/ 6776 h 405"/>
                <a:gd name="T24" fmla="+- 0 8325 8092"/>
                <a:gd name="T25" fmla="*/ T24 w 897"/>
                <a:gd name="T26" fmla="+- 0 6794 6735"/>
                <a:gd name="T27" fmla="*/ 6794 h 405"/>
                <a:gd name="T28" fmla="+- 0 8247 8092"/>
                <a:gd name="T29" fmla="*/ T28 w 897"/>
                <a:gd name="T30" fmla="+- 0 6815 6735"/>
                <a:gd name="T31" fmla="*/ 6815 h 405"/>
                <a:gd name="T32" fmla="+- 0 8169 8092"/>
                <a:gd name="T33" fmla="*/ T32 w 897"/>
                <a:gd name="T34" fmla="+- 0 6839 6735"/>
                <a:gd name="T35" fmla="*/ 6839 h 405"/>
                <a:gd name="T36" fmla="+- 0 8092 8092"/>
                <a:gd name="T37" fmla="*/ T36 w 897"/>
                <a:gd name="T38" fmla="+- 0 6866 6735"/>
                <a:gd name="T39" fmla="*/ 6866 h 405"/>
                <a:gd name="T40" fmla="+- 0 8196 8092"/>
                <a:gd name="T41" fmla="*/ T40 w 897"/>
                <a:gd name="T42" fmla="+- 0 7140 6735"/>
                <a:gd name="T43" fmla="*/ 7140 h 405"/>
                <a:gd name="T44" fmla="+- 0 8269 8092"/>
                <a:gd name="T45" fmla="*/ T44 w 897"/>
                <a:gd name="T46" fmla="+- 0 7114 6735"/>
                <a:gd name="T47" fmla="*/ 7114 h 405"/>
                <a:gd name="T48" fmla="+- 0 8343 8092"/>
                <a:gd name="T49" fmla="*/ T48 w 897"/>
                <a:gd name="T50" fmla="+- 0 7091 6735"/>
                <a:gd name="T51" fmla="*/ 7091 h 405"/>
                <a:gd name="T52" fmla="+- 0 8419 8092"/>
                <a:gd name="T53" fmla="*/ T52 w 897"/>
                <a:gd name="T54" fmla="+- 0 7071 6735"/>
                <a:gd name="T55" fmla="*/ 7071 h 405"/>
                <a:gd name="T56" fmla="+- 0 8496 8092"/>
                <a:gd name="T57" fmla="*/ T56 w 897"/>
                <a:gd name="T58" fmla="+- 0 7055 6735"/>
                <a:gd name="T59" fmla="*/ 7055 h 405"/>
                <a:gd name="T60" fmla="+- 0 8574 8092"/>
                <a:gd name="T61" fmla="*/ T60 w 897"/>
                <a:gd name="T62" fmla="+- 0 7043 6735"/>
                <a:gd name="T63" fmla="*/ 7043 h 405"/>
                <a:gd name="T64" fmla="+- 0 8653 8092"/>
                <a:gd name="T65" fmla="*/ T64 w 897"/>
                <a:gd name="T66" fmla="+- 0 7033 6735"/>
                <a:gd name="T67" fmla="*/ 7033 h 405"/>
                <a:gd name="T68" fmla="+- 0 8734 8092"/>
                <a:gd name="T69" fmla="*/ T68 w 897"/>
                <a:gd name="T70" fmla="+- 0 7028 6735"/>
                <a:gd name="T71" fmla="*/ 7028 h 405"/>
                <a:gd name="T72" fmla="+- 0 8815 8092"/>
                <a:gd name="T73" fmla="*/ T72 w 897"/>
                <a:gd name="T74" fmla="+- 0 7026 6735"/>
                <a:gd name="T75" fmla="*/ 7026 h 405"/>
                <a:gd name="T76" fmla="+- 0 8965 8092"/>
                <a:gd name="T77" fmla="*/ T76 w 897"/>
                <a:gd name="T78" fmla="+- 0 7026 6735"/>
                <a:gd name="T79" fmla="*/ 7026 h 405"/>
                <a:gd name="T80" fmla="+- 0 8989 8092"/>
                <a:gd name="T81" fmla="*/ T80 w 897"/>
                <a:gd name="T82" fmla="+- 0 6742 6735"/>
                <a:gd name="T83" fmla="*/ 6742 h 405"/>
                <a:gd name="T84" fmla="+- 0 8946 8092"/>
                <a:gd name="T85" fmla="*/ T84 w 897"/>
                <a:gd name="T86" fmla="+- 0 6739 6735"/>
                <a:gd name="T87" fmla="*/ 6739 h 405"/>
                <a:gd name="T88" fmla="+- 0 8902 8092"/>
                <a:gd name="T89" fmla="*/ T88 w 897"/>
                <a:gd name="T90" fmla="+- 0 6737 6735"/>
                <a:gd name="T91" fmla="*/ 6737 h 405"/>
                <a:gd name="T92" fmla="+- 0 8859 8092"/>
                <a:gd name="T93" fmla="*/ T92 w 897"/>
                <a:gd name="T94" fmla="+- 0 6735 6735"/>
                <a:gd name="T95" fmla="*/ 6735 h 405"/>
                <a:gd name="T96" fmla="+- 0 8815 8092"/>
                <a:gd name="T97" fmla="*/ T96 w 897"/>
                <a:gd name="T98" fmla="+- 0 6735 6735"/>
                <a:gd name="T99" fmla="*/ 6735 h 405"/>
                <a:gd name="T100" fmla="+- 0 8965 8092"/>
                <a:gd name="T101" fmla="*/ T100 w 897"/>
                <a:gd name="T102" fmla="+- 0 7026 6735"/>
                <a:gd name="T103" fmla="*/ 7026 h 405"/>
                <a:gd name="T104" fmla="+- 0 8815 8092"/>
                <a:gd name="T105" fmla="*/ T104 w 897"/>
                <a:gd name="T106" fmla="+- 0 7026 6735"/>
                <a:gd name="T107" fmla="*/ 7026 h 405"/>
                <a:gd name="T108" fmla="+- 0 8852 8092"/>
                <a:gd name="T109" fmla="*/ T108 w 897"/>
                <a:gd name="T110" fmla="+- 0 7026 6735"/>
                <a:gd name="T111" fmla="*/ 7026 h 405"/>
                <a:gd name="T112" fmla="+- 0 8890 8092"/>
                <a:gd name="T113" fmla="*/ T112 w 897"/>
                <a:gd name="T114" fmla="+- 0 7028 6735"/>
                <a:gd name="T115" fmla="*/ 7028 h 405"/>
                <a:gd name="T116" fmla="+- 0 8927 8092"/>
                <a:gd name="T117" fmla="*/ T116 w 897"/>
                <a:gd name="T118" fmla="+- 0 7030 6735"/>
                <a:gd name="T119" fmla="*/ 7030 h 405"/>
                <a:gd name="T120" fmla="+- 0 8964 8092"/>
                <a:gd name="T121" fmla="*/ T120 w 897"/>
                <a:gd name="T122" fmla="+- 0 7032 6735"/>
                <a:gd name="T123" fmla="*/ 7032 h 405"/>
                <a:gd name="T124" fmla="+- 0 8965 8092"/>
                <a:gd name="T125" fmla="*/ T124 w 897"/>
                <a:gd name="T126" fmla="+- 0 7026 6735"/>
                <a:gd name="T127" fmla="*/ 7026 h 4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897" h="405">
                  <a:moveTo>
                    <a:pt x="723" y="0"/>
                  </a:moveTo>
                  <a:lnTo>
                    <a:pt x="640" y="1"/>
                  </a:lnTo>
                  <a:lnTo>
                    <a:pt x="557" y="6"/>
                  </a:lnTo>
                  <a:lnTo>
                    <a:pt x="475" y="15"/>
                  </a:lnTo>
                  <a:lnTo>
                    <a:pt x="393" y="26"/>
                  </a:lnTo>
                  <a:lnTo>
                    <a:pt x="313" y="41"/>
                  </a:lnTo>
                  <a:lnTo>
                    <a:pt x="233" y="59"/>
                  </a:lnTo>
                  <a:lnTo>
                    <a:pt x="155" y="80"/>
                  </a:lnTo>
                  <a:lnTo>
                    <a:pt x="77" y="104"/>
                  </a:lnTo>
                  <a:lnTo>
                    <a:pt x="0" y="131"/>
                  </a:lnTo>
                  <a:lnTo>
                    <a:pt x="104" y="405"/>
                  </a:lnTo>
                  <a:lnTo>
                    <a:pt x="177" y="379"/>
                  </a:lnTo>
                  <a:lnTo>
                    <a:pt x="251" y="356"/>
                  </a:lnTo>
                  <a:lnTo>
                    <a:pt x="327" y="336"/>
                  </a:lnTo>
                  <a:lnTo>
                    <a:pt x="404" y="320"/>
                  </a:lnTo>
                  <a:lnTo>
                    <a:pt x="482" y="308"/>
                  </a:lnTo>
                  <a:lnTo>
                    <a:pt x="561" y="298"/>
                  </a:lnTo>
                  <a:lnTo>
                    <a:pt x="642" y="293"/>
                  </a:lnTo>
                  <a:lnTo>
                    <a:pt x="723" y="291"/>
                  </a:lnTo>
                  <a:lnTo>
                    <a:pt x="873" y="291"/>
                  </a:lnTo>
                  <a:lnTo>
                    <a:pt x="897" y="7"/>
                  </a:lnTo>
                  <a:lnTo>
                    <a:pt x="854" y="4"/>
                  </a:lnTo>
                  <a:lnTo>
                    <a:pt x="810" y="2"/>
                  </a:lnTo>
                  <a:lnTo>
                    <a:pt x="767" y="0"/>
                  </a:lnTo>
                  <a:lnTo>
                    <a:pt x="723" y="0"/>
                  </a:lnTo>
                  <a:close/>
                  <a:moveTo>
                    <a:pt x="873" y="291"/>
                  </a:moveTo>
                  <a:lnTo>
                    <a:pt x="723" y="291"/>
                  </a:lnTo>
                  <a:lnTo>
                    <a:pt x="760" y="291"/>
                  </a:lnTo>
                  <a:lnTo>
                    <a:pt x="798" y="293"/>
                  </a:lnTo>
                  <a:lnTo>
                    <a:pt x="835" y="295"/>
                  </a:lnTo>
                  <a:lnTo>
                    <a:pt x="872" y="297"/>
                  </a:lnTo>
                  <a:lnTo>
                    <a:pt x="873" y="291"/>
                  </a:lnTo>
                  <a:close/>
                </a:path>
              </a:pathLst>
            </a:custGeom>
            <a:solidFill>
              <a:srgbClr val="27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438">
              <a:extLst>
                <a:ext uri="{FF2B5EF4-FFF2-40B4-BE49-F238E27FC236}">
                  <a16:creationId xmlns:a16="http://schemas.microsoft.com/office/drawing/2014/main" id="{D24B530E-3EE1-369A-93A8-8F22E44282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964" y="6742"/>
              <a:ext cx="888" cy="528"/>
            </a:xfrm>
            <a:custGeom>
              <a:avLst/>
              <a:gdLst>
                <a:gd name="T0" fmla="+- 0 8989 8964"/>
                <a:gd name="T1" fmla="*/ T0 w 888"/>
                <a:gd name="T2" fmla="+- 0 6742 6742"/>
                <a:gd name="T3" fmla="*/ 6742 h 528"/>
                <a:gd name="T4" fmla="+- 0 8964 8964"/>
                <a:gd name="T5" fmla="*/ T4 w 888"/>
                <a:gd name="T6" fmla="+- 0 7032 6742"/>
                <a:gd name="T7" fmla="*/ 7032 h 528"/>
                <a:gd name="T8" fmla="+- 0 9044 8964"/>
                <a:gd name="T9" fmla="*/ T8 w 888"/>
                <a:gd name="T10" fmla="+- 0 7041 6742"/>
                <a:gd name="T11" fmla="*/ 7041 h 528"/>
                <a:gd name="T12" fmla="+- 0 9123 8964"/>
                <a:gd name="T13" fmla="*/ T12 w 888"/>
                <a:gd name="T14" fmla="+- 0 7053 6742"/>
                <a:gd name="T15" fmla="*/ 7053 h 528"/>
                <a:gd name="T16" fmla="+- 0 9200 8964"/>
                <a:gd name="T17" fmla="*/ T16 w 888"/>
                <a:gd name="T18" fmla="+- 0 7069 6742"/>
                <a:gd name="T19" fmla="*/ 7069 h 528"/>
                <a:gd name="T20" fmla="+- 0 9276 8964"/>
                <a:gd name="T21" fmla="*/ T20 w 888"/>
                <a:gd name="T22" fmla="+- 0 7088 6742"/>
                <a:gd name="T23" fmla="*/ 7088 h 528"/>
                <a:gd name="T24" fmla="+- 0 9351 8964"/>
                <a:gd name="T25" fmla="*/ T24 w 888"/>
                <a:gd name="T26" fmla="+- 0 7111 6742"/>
                <a:gd name="T27" fmla="*/ 7111 h 528"/>
                <a:gd name="T28" fmla="+- 0 9425 8964"/>
                <a:gd name="T29" fmla="*/ T28 w 888"/>
                <a:gd name="T30" fmla="+- 0 7136 6742"/>
                <a:gd name="T31" fmla="*/ 7136 h 528"/>
                <a:gd name="T32" fmla="+- 0 9497 8964"/>
                <a:gd name="T33" fmla="*/ T32 w 888"/>
                <a:gd name="T34" fmla="+- 0 7165 6742"/>
                <a:gd name="T35" fmla="*/ 7165 h 528"/>
                <a:gd name="T36" fmla="+- 0 9567 8964"/>
                <a:gd name="T37" fmla="*/ T36 w 888"/>
                <a:gd name="T38" fmla="+- 0 7197 6742"/>
                <a:gd name="T39" fmla="*/ 7197 h 528"/>
                <a:gd name="T40" fmla="+- 0 9635 8964"/>
                <a:gd name="T41" fmla="*/ T40 w 888"/>
                <a:gd name="T42" fmla="+- 0 7232 6742"/>
                <a:gd name="T43" fmla="*/ 7232 h 528"/>
                <a:gd name="T44" fmla="+- 0 9702 8964"/>
                <a:gd name="T45" fmla="*/ T44 w 888"/>
                <a:gd name="T46" fmla="+- 0 7269 6742"/>
                <a:gd name="T47" fmla="*/ 7269 h 528"/>
                <a:gd name="T48" fmla="+- 0 9851 8964"/>
                <a:gd name="T49" fmla="*/ T48 w 888"/>
                <a:gd name="T50" fmla="+- 0 7018 6742"/>
                <a:gd name="T51" fmla="*/ 7018 h 528"/>
                <a:gd name="T52" fmla="+- 0 9785 8964"/>
                <a:gd name="T53" fmla="*/ T52 w 888"/>
                <a:gd name="T54" fmla="+- 0 6980 6742"/>
                <a:gd name="T55" fmla="*/ 6980 h 528"/>
                <a:gd name="T56" fmla="+- 0 9718 8964"/>
                <a:gd name="T57" fmla="*/ T56 w 888"/>
                <a:gd name="T58" fmla="+- 0 6945 6742"/>
                <a:gd name="T59" fmla="*/ 6945 h 528"/>
                <a:gd name="T60" fmla="+- 0 9650 8964"/>
                <a:gd name="T61" fmla="*/ T60 w 888"/>
                <a:gd name="T62" fmla="+- 0 6913 6742"/>
                <a:gd name="T63" fmla="*/ 6913 h 528"/>
                <a:gd name="T64" fmla="+- 0 9580 8964"/>
                <a:gd name="T65" fmla="*/ T64 w 888"/>
                <a:gd name="T66" fmla="+- 0 6883 6742"/>
                <a:gd name="T67" fmla="*/ 6883 h 528"/>
                <a:gd name="T68" fmla="+- 0 9509 8964"/>
                <a:gd name="T69" fmla="*/ T68 w 888"/>
                <a:gd name="T70" fmla="+- 0 6856 6742"/>
                <a:gd name="T71" fmla="*/ 6856 h 528"/>
                <a:gd name="T72" fmla="+- 0 9437 8964"/>
                <a:gd name="T73" fmla="*/ T72 w 888"/>
                <a:gd name="T74" fmla="+- 0 6831 6742"/>
                <a:gd name="T75" fmla="*/ 6831 h 528"/>
                <a:gd name="T76" fmla="+- 0 9365 8964"/>
                <a:gd name="T77" fmla="*/ T76 w 888"/>
                <a:gd name="T78" fmla="+- 0 6810 6742"/>
                <a:gd name="T79" fmla="*/ 6810 h 528"/>
                <a:gd name="T80" fmla="+- 0 9291 8964"/>
                <a:gd name="T81" fmla="*/ T80 w 888"/>
                <a:gd name="T82" fmla="+- 0 6791 6742"/>
                <a:gd name="T83" fmla="*/ 6791 h 528"/>
                <a:gd name="T84" fmla="+- 0 9217 8964"/>
                <a:gd name="T85" fmla="*/ T84 w 888"/>
                <a:gd name="T86" fmla="+- 0 6774 6742"/>
                <a:gd name="T87" fmla="*/ 6774 h 528"/>
                <a:gd name="T88" fmla="+- 0 9142 8964"/>
                <a:gd name="T89" fmla="*/ T88 w 888"/>
                <a:gd name="T90" fmla="+- 0 6761 6742"/>
                <a:gd name="T91" fmla="*/ 6761 h 528"/>
                <a:gd name="T92" fmla="+- 0 9066 8964"/>
                <a:gd name="T93" fmla="*/ T92 w 888"/>
                <a:gd name="T94" fmla="+- 0 6750 6742"/>
                <a:gd name="T95" fmla="*/ 6750 h 528"/>
                <a:gd name="T96" fmla="+- 0 8989 8964"/>
                <a:gd name="T97" fmla="*/ T96 w 888"/>
                <a:gd name="T98" fmla="+- 0 6742 6742"/>
                <a:gd name="T99" fmla="*/ 6742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888" h="528">
                  <a:moveTo>
                    <a:pt x="25" y="0"/>
                  </a:moveTo>
                  <a:lnTo>
                    <a:pt x="0" y="290"/>
                  </a:lnTo>
                  <a:lnTo>
                    <a:pt x="80" y="299"/>
                  </a:lnTo>
                  <a:lnTo>
                    <a:pt x="159" y="311"/>
                  </a:lnTo>
                  <a:lnTo>
                    <a:pt x="236" y="327"/>
                  </a:lnTo>
                  <a:lnTo>
                    <a:pt x="312" y="346"/>
                  </a:lnTo>
                  <a:lnTo>
                    <a:pt x="387" y="369"/>
                  </a:lnTo>
                  <a:lnTo>
                    <a:pt x="461" y="394"/>
                  </a:lnTo>
                  <a:lnTo>
                    <a:pt x="533" y="423"/>
                  </a:lnTo>
                  <a:lnTo>
                    <a:pt x="603" y="455"/>
                  </a:lnTo>
                  <a:lnTo>
                    <a:pt x="671" y="490"/>
                  </a:lnTo>
                  <a:lnTo>
                    <a:pt x="738" y="527"/>
                  </a:lnTo>
                  <a:lnTo>
                    <a:pt x="887" y="276"/>
                  </a:lnTo>
                  <a:lnTo>
                    <a:pt x="821" y="238"/>
                  </a:lnTo>
                  <a:lnTo>
                    <a:pt x="754" y="203"/>
                  </a:lnTo>
                  <a:lnTo>
                    <a:pt x="686" y="171"/>
                  </a:lnTo>
                  <a:lnTo>
                    <a:pt x="616" y="141"/>
                  </a:lnTo>
                  <a:lnTo>
                    <a:pt x="545" y="114"/>
                  </a:lnTo>
                  <a:lnTo>
                    <a:pt x="473" y="89"/>
                  </a:lnTo>
                  <a:lnTo>
                    <a:pt x="401" y="68"/>
                  </a:lnTo>
                  <a:lnTo>
                    <a:pt x="327" y="49"/>
                  </a:lnTo>
                  <a:lnTo>
                    <a:pt x="253" y="32"/>
                  </a:lnTo>
                  <a:lnTo>
                    <a:pt x="178" y="19"/>
                  </a:lnTo>
                  <a:lnTo>
                    <a:pt x="102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9D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AutoShape 437">
              <a:extLst>
                <a:ext uri="{FF2B5EF4-FFF2-40B4-BE49-F238E27FC236}">
                  <a16:creationId xmlns:a16="http://schemas.microsoft.com/office/drawing/2014/main" id="{7F1AF1E5-5830-AFDE-CFFC-29BFF4A4A0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339" y="6866"/>
              <a:ext cx="3169" cy="937"/>
            </a:xfrm>
            <a:custGeom>
              <a:avLst/>
              <a:gdLst>
                <a:gd name="T0" fmla="+- 0 8196 7340"/>
                <a:gd name="T1" fmla="*/ T0 w 3169"/>
                <a:gd name="T2" fmla="+- 0 7140 6866"/>
                <a:gd name="T3" fmla="*/ 7140 h 937"/>
                <a:gd name="T4" fmla="+- 0 8092 7340"/>
                <a:gd name="T5" fmla="*/ T4 w 3169"/>
                <a:gd name="T6" fmla="+- 0 6866 6866"/>
                <a:gd name="T7" fmla="*/ 6866 h 937"/>
                <a:gd name="T8" fmla="+- 0 8021 7340"/>
                <a:gd name="T9" fmla="*/ T8 w 3169"/>
                <a:gd name="T10" fmla="+- 0 6895 6866"/>
                <a:gd name="T11" fmla="*/ 6895 h 937"/>
                <a:gd name="T12" fmla="+- 0 7950 7340"/>
                <a:gd name="T13" fmla="*/ T12 w 3169"/>
                <a:gd name="T14" fmla="+- 0 6927 6866"/>
                <a:gd name="T15" fmla="*/ 6927 h 937"/>
                <a:gd name="T16" fmla="+- 0 7880 7340"/>
                <a:gd name="T17" fmla="*/ T16 w 3169"/>
                <a:gd name="T18" fmla="+- 0 6961 6866"/>
                <a:gd name="T19" fmla="*/ 6961 h 937"/>
                <a:gd name="T20" fmla="+- 0 7812 7340"/>
                <a:gd name="T21" fmla="*/ T20 w 3169"/>
                <a:gd name="T22" fmla="+- 0 6998 6866"/>
                <a:gd name="T23" fmla="*/ 6998 h 937"/>
                <a:gd name="T24" fmla="+- 0 7746 7340"/>
                <a:gd name="T25" fmla="*/ T24 w 3169"/>
                <a:gd name="T26" fmla="+- 0 7038 6866"/>
                <a:gd name="T27" fmla="*/ 7038 h 937"/>
                <a:gd name="T28" fmla="+- 0 7680 7340"/>
                <a:gd name="T29" fmla="*/ T28 w 3169"/>
                <a:gd name="T30" fmla="+- 0 7080 6866"/>
                <a:gd name="T31" fmla="*/ 7080 h 937"/>
                <a:gd name="T32" fmla="+- 0 7616 7340"/>
                <a:gd name="T33" fmla="*/ T32 w 3169"/>
                <a:gd name="T34" fmla="+- 0 7125 6866"/>
                <a:gd name="T35" fmla="*/ 7125 h 937"/>
                <a:gd name="T36" fmla="+- 0 7554 7340"/>
                <a:gd name="T37" fmla="*/ T36 w 3169"/>
                <a:gd name="T38" fmla="+- 0 7172 6866"/>
                <a:gd name="T39" fmla="*/ 7172 h 937"/>
                <a:gd name="T40" fmla="+- 0 7493 7340"/>
                <a:gd name="T41" fmla="*/ T40 w 3169"/>
                <a:gd name="T42" fmla="+- 0 7223 6866"/>
                <a:gd name="T43" fmla="*/ 7223 h 937"/>
                <a:gd name="T44" fmla="+- 0 7434 7340"/>
                <a:gd name="T45" fmla="*/ T44 w 3169"/>
                <a:gd name="T46" fmla="+- 0 7275 6866"/>
                <a:gd name="T47" fmla="*/ 7275 h 937"/>
                <a:gd name="T48" fmla="+- 0 7377 7340"/>
                <a:gd name="T49" fmla="*/ T48 w 3169"/>
                <a:gd name="T50" fmla="+- 0 7330 6866"/>
                <a:gd name="T51" fmla="*/ 7330 h 937"/>
                <a:gd name="T52" fmla="+- 0 7368 7340"/>
                <a:gd name="T53" fmla="*/ T52 w 3169"/>
                <a:gd name="T54" fmla="+- 0 7339 6866"/>
                <a:gd name="T55" fmla="*/ 7339 h 937"/>
                <a:gd name="T56" fmla="+- 0 7359 7340"/>
                <a:gd name="T57" fmla="*/ T56 w 3169"/>
                <a:gd name="T58" fmla="+- 0 7349 6866"/>
                <a:gd name="T59" fmla="*/ 7349 h 937"/>
                <a:gd name="T60" fmla="+- 0 7350 7340"/>
                <a:gd name="T61" fmla="*/ T60 w 3169"/>
                <a:gd name="T62" fmla="+- 0 7358 6866"/>
                <a:gd name="T63" fmla="*/ 7358 h 937"/>
                <a:gd name="T64" fmla="+- 0 7341 7340"/>
                <a:gd name="T65" fmla="*/ T64 w 3169"/>
                <a:gd name="T66" fmla="+- 0 7367 6866"/>
                <a:gd name="T67" fmla="*/ 7367 h 937"/>
                <a:gd name="T68" fmla="+- 0 7340 7340"/>
                <a:gd name="T69" fmla="*/ T68 w 3169"/>
                <a:gd name="T70" fmla="+- 0 7369 6866"/>
                <a:gd name="T71" fmla="*/ 7369 h 937"/>
                <a:gd name="T72" fmla="+- 0 7551 7340"/>
                <a:gd name="T73" fmla="*/ T72 w 3169"/>
                <a:gd name="T74" fmla="+- 0 7570 6866"/>
                <a:gd name="T75" fmla="*/ 7570 h 937"/>
                <a:gd name="T76" fmla="+- 0 7606 7340"/>
                <a:gd name="T77" fmla="*/ T76 w 3169"/>
                <a:gd name="T78" fmla="+- 0 7515 6866"/>
                <a:gd name="T79" fmla="*/ 7515 h 937"/>
                <a:gd name="T80" fmla="+- 0 7663 7340"/>
                <a:gd name="T81" fmla="*/ T80 w 3169"/>
                <a:gd name="T82" fmla="+- 0 7462 6866"/>
                <a:gd name="T83" fmla="*/ 7462 h 937"/>
                <a:gd name="T84" fmla="+- 0 7723 7340"/>
                <a:gd name="T85" fmla="*/ T84 w 3169"/>
                <a:gd name="T86" fmla="+- 0 7412 6866"/>
                <a:gd name="T87" fmla="*/ 7412 h 937"/>
                <a:gd name="T88" fmla="+- 0 7784 7340"/>
                <a:gd name="T89" fmla="*/ T88 w 3169"/>
                <a:gd name="T90" fmla="+- 0 7364 6866"/>
                <a:gd name="T91" fmla="*/ 7364 h 937"/>
                <a:gd name="T92" fmla="+- 0 7848 7340"/>
                <a:gd name="T93" fmla="*/ T92 w 3169"/>
                <a:gd name="T94" fmla="+- 0 7319 6866"/>
                <a:gd name="T95" fmla="*/ 7319 h 937"/>
                <a:gd name="T96" fmla="+- 0 7914 7340"/>
                <a:gd name="T97" fmla="*/ T96 w 3169"/>
                <a:gd name="T98" fmla="+- 0 7277 6866"/>
                <a:gd name="T99" fmla="*/ 7277 h 937"/>
                <a:gd name="T100" fmla="+- 0 7982 7340"/>
                <a:gd name="T101" fmla="*/ T100 w 3169"/>
                <a:gd name="T102" fmla="+- 0 7238 6866"/>
                <a:gd name="T103" fmla="*/ 7238 h 937"/>
                <a:gd name="T104" fmla="+- 0 8052 7340"/>
                <a:gd name="T105" fmla="*/ T104 w 3169"/>
                <a:gd name="T106" fmla="+- 0 7202 6866"/>
                <a:gd name="T107" fmla="*/ 7202 h 937"/>
                <a:gd name="T108" fmla="+- 0 8123 7340"/>
                <a:gd name="T109" fmla="*/ T108 w 3169"/>
                <a:gd name="T110" fmla="+- 0 7169 6866"/>
                <a:gd name="T111" fmla="*/ 7169 h 937"/>
                <a:gd name="T112" fmla="+- 0 8196 7340"/>
                <a:gd name="T113" fmla="*/ T112 w 3169"/>
                <a:gd name="T114" fmla="+- 0 7140 6866"/>
                <a:gd name="T115" fmla="*/ 7140 h 937"/>
                <a:gd name="T116" fmla="+- 0 10508 7340"/>
                <a:gd name="T117" fmla="*/ T116 w 3169"/>
                <a:gd name="T118" fmla="+- 0 7641 6866"/>
                <a:gd name="T119" fmla="*/ 7641 h 937"/>
                <a:gd name="T120" fmla="+- 0 10462 7340"/>
                <a:gd name="T121" fmla="*/ T120 w 3169"/>
                <a:gd name="T122" fmla="+- 0 7575 6866"/>
                <a:gd name="T123" fmla="*/ 7575 h 937"/>
                <a:gd name="T124" fmla="+- 0 10414 7340"/>
                <a:gd name="T125" fmla="*/ T124 w 3169"/>
                <a:gd name="T126" fmla="+- 0 7511 6866"/>
                <a:gd name="T127" fmla="*/ 7511 h 937"/>
                <a:gd name="T128" fmla="+- 0 10363 7340"/>
                <a:gd name="T129" fmla="*/ T128 w 3169"/>
                <a:gd name="T130" fmla="+- 0 7449 6866"/>
                <a:gd name="T131" fmla="*/ 7449 h 937"/>
                <a:gd name="T132" fmla="+- 0 10309 7340"/>
                <a:gd name="T133" fmla="*/ T132 w 3169"/>
                <a:gd name="T134" fmla="+- 0 7389 6866"/>
                <a:gd name="T135" fmla="*/ 7389 h 937"/>
                <a:gd name="T136" fmla="+- 0 10253 7340"/>
                <a:gd name="T137" fmla="*/ T136 w 3169"/>
                <a:gd name="T138" fmla="+- 0 7330 6866"/>
                <a:gd name="T139" fmla="*/ 7330 h 937"/>
                <a:gd name="T140" fmla="+- 0 10191 7340"/>
                <a:gd name="T141" fmla="*/ T140 w 3169"/>
                <a:gd name="T142" fmla="+- 0 7271 6866"/>
                <a:gd name="T143" fmla="*/ 7271 h 937"/>
                <a:gd name="T144" fmla="+- 0 10127 7340"/>
                <a:gd name="T145" fmla="*/ T144 w 3169"/>
                <a:gd name="T146" fmla="+- 0 7214 6866"/>
                <a:gd name="T147" fmla="*/ 7214 h 937"/>
                <a:gd name="T148" fmla="+- 0 10061 7340"/>
                <a:gd name="T149" fmla="*/ T148 w 3169"/>
                <a:gd name="T150" fmla="+- 0 7160 6866"/>
                <a:gd name="T151" fmla="*/ 7160 h 937"/>
                <a:gd name="T152" fmla="+- 0 9993 7340"/>
                <a:gd name="T153" fmla="*/ T152 w 3169"/>
                <a:gd name="T154" fmla="+- 0 7110 6866"/>
                <a:gd name="T155" fmla="*/ 7110 h 937"/>
                <a:gd name="T156" fmla="+- 0 9923 7340"/>
                <a:gd name="T157" fmla="*/ T156 w 3169"/>
                <a:gd name="T158" fmla="+- 0 7062 6866"/>
                <a:gd name="T159" fmla="*/ 7062 h 937"/>
                <a:gd name="T160" fmla="+- 0 9851 7340"/>
                <a:gd name="T161" fmla="*/ T160 w 3169"/>
                <a:gd name="T162" fmla="+- 0 7018 6866"/>
                <a:gd name="T163" fmla="*/ 7018 h 937"/>
                <a:gd name="T164" fmla="+- 0 9702 7340"/>
                <a:gd name="T165" fmla="*/ T164 w 3169"/>
                <a:gd name="T166" fmla="+- 0 7269 6866"/>
                <a:gd name="T167" fmla="*/ 7269 h 937"/>
                <a:gd name="T168" fmla="+- 0 9769 7340"/>
                <a:gd name="T169" fmla="*/ T168 w 3169"/>
                <a:gd name="T170" fmla="+- 0 7311 6866"/>
                <a:gd name="T171" fmla="*/ 7311 h 937"/>
                <a:gd name="T172" fmla="+- 0 9833 7340"/>
                <a:gd name="T173" fmla="*/ T172 w 3169"/>
                <a:gd name="T174" fmla="+- 0 7355 6866"/>
                <a:gd name="T175" fmla="*/ 7355 h 937"/>
                <a:gd name="T176" fmla="+- 0 9896 7340"/>
                <a:gd name="T177" fmla="*/ T176 w 3169"/>
                <a:gd name="T178" fmla="+- 0 7403 6866"/>
                <a:gd name="T179" fmla="*/ 7403 h 937"/>
                <a:gd name="T180" fmla="+- 0 9956 7340"/>
                <a:gd name="T181" fmla="*/ T180 w 3169"/>
                <a:gd name="T182" fmla="+- 0 7452 6866"/>
                <a:gd name="T183" fmla="*/ 7452 h 937"/>
                <a:gd name="T184" fmla="+- 0 10013 7340"/>
                <a:gd name="T185" fmla="*/ T184 w 3169"/>
                <a:gd name="T186" fmla="+- 0 7505 6866"/>
                <a:gd name="T187" fmla="*/ 7505 h 937"/>
                <a:gd name="T188" fmla="+- 0 10069 7340"/>
                <a:gd name="T189" fmla="*/ T188 w 3169"/>
                <a:gd name="T190" fmla="+- 0 7560 6866"/>
                <a:gd name="T191" fmla="*/ 7560 h 937"/>
                <a:gd name="T192" fmla="+- 0 10122 7340"/>
                <a:gd name="T193" fmla="*/ T192 w 3169"/>
                <a:gd name="T194" fmla="+- 0 7617 6866"/>
                <a:gd name="T195" fmla="*/ 7617 h 937"/>
                <a:gd name="T196" fmla="+- 0 10172 7340"/>
                <a:gd name="T197" fmla="*/ T196 w 3169"/>
                <a:gd name="T198" fmla="+- 0 7677 6866"/>
                <a:gd name="T199" fmla="*/ 7677 h 937"/>
                <a:gd name="T200" fmla="+- 0 10220 7340"/>
                <a:gd name="T201" fmla="*/ T200 w 3169"/>
                <a:gd name="T202" fmla="+- 0 7739 6866"/>
                <a:gd name="T203" fmla="*/ 7739 h 937"/>
                <a:gd name="T204" fmla="+- 0 10265 7340"/>
                <a:gd name="T205" fmla="*/ T204 w 3169"/>
                <a:gd name="T206" fmla="+- 0 7803 6866"/>
                <a:gd name="T207" fmla="*/ 7803 h 937"/>
                <a:gd name="T208" fmla="+- 0 10508 7340"/>
                <a:gd name="T209" fmla="*/ T208 w 3169"/>
                <a:gd name="T210" fmla="+- 0 7641 6866"/>
                <a:gd name="T211" fmla="*/ 7641 h 9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169" h="937">
                  <a:moveTo>
                    <a:pt x="856" y="274"/>
                  </a:moveTo>
                  <a:lnTo>
                    <a:pt x="752" y="0"/>
                  </a:lnTo>
                  <a:lnTo>
                    <a:pt x="681" y="29"/>
                  </a:lnTo>
                  <a:lnTo>
                    <a:pt x="610" y="61"/>
                  </a:lnTo>
                  <a:lnTo>
                    <a:pt x="540" y="95"/>
                  </a:lnTo>
                  <a:lnTo>
                    <a:pt x="472" y="132"/>
                  </a:lnTo>
                  <a:lnTo>
                    <a:pt x="406" y="172"/>
                  </a:lnTo>
                  <a:lnTo>
                    <a:pt x="340" y="214"/>
                  </a:lnTo>
                  <a:lnTo>
                    <a:pt x="276" y="259"/>
                  </a:lnTo>
                  <a:lnTo>
                    <a:pt x="214" y="306"/>
                  </a:lnTo>
                  <a:lnTo>
                    <a:pt x="153" y="357"/>
                  </a:lnTo>
                  <a:lnTo>
                    <a:pt x="94" y="409"/>
                  </a:lnTo>
                  <a:lnTo>
                    <a:pt x="37" y="464"/>
                  </a:lnTo>
                  <a:lnTo>
                    <a:pt x="28" y="473"/>
                  </a:lnTo>
                  <a:lnTo>
                    <a:pt x="19" y="483"/>
                  </a:lnTo>
                  <a:lnTo>
                    <a:pt x="10" y="492"/>
                  </a:lnTo>
                  <a:lnTo>
                    <a:pt x="1" y="501"/>
                  </a:lnTo>
                  <a:lnTo>
                    <a:pt x="0" y="503"/>
                  </a:lnTo>
                  <a:lnTo>
                    <a:pt x="211" y="704"/>
                  </a:lnTo>
                  <a:lnTo>
                    <a:pt x="266" y="649"/>
                  </a:lnTo>
                  <a:lnTo>
                    <a:pt x="323" y="596"/>
                  </a:lnTo>
                  <a:lnTo>
                    <a:pt x="383" y="546"/>
                  </a:lnTo>
                  <a:lnTo>
                    <a:pt x="444" y="498"/>
                  </a:lnTo>
                  <a:lnTo>
                    <a:pt x="508" y="453"/>
                  </a:lnTo>
                  <a:lnTo>
                    <a:pt x="574" y="411"/>
                  </a:lnTo>
                  <a:lnTo>
                    <a:pt x="642" y="372"/>
                  </a:lnTo>
                  <a:lnTo>
                    <a:pt x="712" y="336"/>
                  </a:lnTo>
                  <a:lnTo>
                    <a:pt x="783" y="303"/>
                  </a:lnTo>
                  <a:lnTo>
                    <a:pt x="856" y="274"/>
                  </a:lnTo>
                  <a:moveTo>
                    <a:pt x="3168" y="775"/>
                  </a:moveTo>
                  <a:lnTo>
                    <a:pt x="3122" y="709"/>
                  </a:lnTo>
                  <a:lnTo>
                    <a:pt x="3074" y="645"/>
                  </a:lnTo>
                  <a:lnTo>
                    <a:pt x="3023" y="583"/>
                  </a:lnTo>
                  <a:lnTo>
                    <a:pt x="2969" y="523"/>
                  </a:lnTo>
                  <a:lnTo>
                    <a:pt x="2913" y="464"/>
                  </a:lnTo>
                  <a:lnTo>
                    <a:pt x="2851" y="405"/>
                  </a:lnTo>
                  <a:lnTo>
                    <a:pt x="2787" y="348"/>
                  </a:lnTo>
                  <a:lnTo>
                    <a:pt x="2721" y="294"/>
                  </a:lnTo>
                  <a:lnTo>
                    <a:pt x="2653" y="244"/>
                  </a:lnTo>
                  <a:lnTo>
                    <a:pt x="2583" y="196"/>
                  </a:lnTo>
                  <a:lnTo>
                    <a:pt x="2511" y="152"/>
                  </a:lnTo>
                  <a:lnTo>
                    <a:pt x="2362" y="403"/>
                  </a:lnTo>
                  <a:lnTo>
                    <a:pt x="2429" y="445"/>
                  </a:lnTo>
                  <a:lnTo>
                    <a:pt x="2493" y="489"/>
                  </a:lnTo>
                  <a:lnTo>
                    <a:pt x="2556" y="537"/>
                  </a:lnTo>
                  <a:lnTo>
                    <a:pt x="2616" y="586"/>
                  </a:lnTo>
                  <a:lnTo>
                    <a:pt x="2673" y="639"/>
                  </a:lnTo>
                  <a:lnTo>
                    <a:pt x="2729" y="694"/>
                  </a:lnTo>
                  <a:lnTo>
                    <a:pt x="2782" y="751"/>
                  </a:lnTo>
                  <a:lnTo>
                    <a:pt x="2832" y="811"/>
                  </a:lnTo>
                  <a:lnTo>
                    <a:pt x="2880" y="873"/>
                  </a:lnTo>
                  <a:lnTo>
                    <a:pt x="2925" y="937"/>
                  </a:lnTo>
                  <a:lnTo>
                    <a:pt x="3168" y="775"/>
                  </a:lnTo>
                </a:path>
              </a:pathLst>
            </a:custGeom>
            <a:solidFill>
              <a:srgbClr val="F2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436">
              <a:extLst>
                <a:ext uri="{FF2B5EF4-FFF2-40B4-BE49-F238E27FC236}">
                  <a16:creationId xmlns:a16="http://schemas.microsoft.com/office/drawing/2014/main" id="{E1B98919-F7B4-3488-F1B3-B62350ADD4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6877" y="7369"/>
              <a:ext cx="674" cy="868"/>
            </a:xfrm>
            <a:custGeom>
              <a:avLst/>
              <a:gdLst>
                <a:gd name="T0" fmla="+- 0 7340 6878"/>
                <a:gd name="T1" fmla="*/ T0 w 674"/>
                <a:gd name="T2" fmla="+- 0 7369 7369"/>
                <a:gd name="T3" fmla="*/ 7369 h 868"/>
                <a:gd name="T4" fmla="+- 0 7282 6878"/>
                <a:gd name="T5" fmla="*/ T4 w 674"/>
                <a:gd name="T6" fmla="+- 0 7432 7369"/>
                <a:gd name="T7" fmla="*/ 7432 h 868"/>
                <a:gd name="T8" fmla="+- 0 7228 6878"/>
                <a:gd name="T9" fmla="*/ T8 w 674"/>
                <a:gd name="T10" fmla="+- 0 7496 7369"/>
                <a:gd name="T11" fmla="*/ 7496 h 868"/>
                <a:gd name="T12" fmla="+- 0 7177 6878"/>
                <a:gd name="T13" fmla="*/ T12 w 674"/>
                <a:gd name="T14" fmla="+- 0 7562 7369"/>
                <a:gd name="T15" fmla="*/ 7562 h 868"/>
                <a:gd name="T16" fmla="+- 0 7129 6878"/>
                <a:gd name="T17" fmla="*/ T16 w 674"/>
                <a:gd name="T18" fmla="+- 0 7630 7369"/>
                <a:gd name="T19" fmla="*/ 7630 h 868"/>
                <a:gd name="T20" fmla="+- 0 7084 6878"/>
                <a:gd name="T21" fmla="*/ T20 w 674"/>
                <a:gd name="T22" fmla="+- 0 7699 7369"/>
                <a:gd name="T23" fmla="*/ 7699 h 868"/>
                <a:gd name="T24" fmla="+- 0 7042 6878"/>
                <a:gd name="T25" fmla="*/ T24 w 674"/>
                <a:gd name="T26" fmla="+- 0 7770 7369"/>
                <a:gd name="T27" fmla="*/ 7770 h 868"/>
                <a:gd name="T28" fmla="+- 0 7003 6878"/>
                <a:gd name="T29" fmla="*/ T28 w 674"/>
                <a:gd name="T30" fmla="+- 0 7843 7369"/>
                <a:gd name="T31" fmla="*/ 7843 h 868"/>
                <a:gd name="T32" fmla="+- 0 6967 6878"/>
                <a:gd name="T33" fmla="*/ T32 w 674"/>
                <a:gd name="T34" fmla="+- 0 7917 7369"/>
                <a:gd name="T35" fmla="*/ 7917 h 868"/>
                <a:gd name="T36" fmla="+- 0 6934 6878"/>
                <a:gd name="T37" fmla="*/ T36 w 674"/>
                <a:gd name="T38" fmla="+- 0 7993 7369"/>
                <a:gd name="T39" fmla="*/ 7993 h 868"/>
                <a:gd name="T40" fmla="+- 0 6904 6878"/>
                <a:gd name="T41" fmla="*/ T40 w 674"/>
                <a:gd name="T42" fmla="+- 0 8069 7369"/>
                <a:gd name="T43" fmla="*/ 8069 h 868"/>
                <a:gd name="T44" fmla="+- 0 6878 6878"/>
                <a:gd name="T45" fmla="*/ T44 w 674"/>
                <a:gd name="T46" fmla="+- 0 8147 7369"/>
                <a:gd name="T47" fmla="*/ 8147 h 868"/>
                <a:gd name="T48" fmla="+- 0 7156 6878"/>
                <a:gd name="T49" fmla="*/ T48 w 674"/>
                <a:gd name="T50" fmla="+- 0 8236 7369"/>
                <a:gd name="T51" fmla="*/ 8236 h 868"/>
                <a:gd name="T52" fmla="+- 0 7182 6878"/>
                <a:gd name="T53" fmla="*/ T52 w 674"/>
                <a:gd name="T54" fmla="+- 0 8162 7369"/>
                <a:gd name="T55" fmla="*/ 8162 h 868"/>
                <a:gd name="T56" fmla="+- 0 7211 6878"/>
                <a:gd name="T57" fmla="*/ T56 w 674"/>
                <a:gd name="T58" fmla="+- 0 8088 7369"/>
                <a:gd name="T59" fmla="*/ 8088 h 868"/>
                <a:gd name="T60" fmla="+- 0 7243 6878"/>
                <a:gd name="T61" fmla="*/ T60 w 674"/>
                <a:gd name="T62" fmla="+- 0 8017 7369"/>
                <a:gd name="T63" fmla="*/ 8017 h 868"/>
                <a:gd name="T64" fmla="+- 0 7279 6878"/>
                <a:gd name="T65" fmla="*/ T64 w 674"/>
                <a:gd name="T66" fmla="+- 0 7947 7369"/>
                <a:gd name="T67" fmla="*/ 7947 h 868"/>
                <a:gd name="T68" fmla="+- 0 7317 6878"/>
                <a:gd name="T69" fmla="*/ T68 w 674"/>
                <a:gd name="T70" fmla="+- 0 7879 7369"/>
                <a:gd name="T71" fmla="*/ 7879 h 868"/>
                <a:gd name="T72" fmla="+- 0 7358 6878"/>
                <a:gd name="T73" fmla="*/ T72 w 674"/>
                <a:gd name="T74" fmla="+- 0 7813 7369"/>
                <a:gd name="T75" fmla="*/ 7813 h 868"/>
                <a:gd name="T76" fmla="+- 0 7403 6878"/>
                <a:gd name="T77" fmla="*/ T76 w 674"/>
                <a:gd name="T78" fmla="+- 0 7749 7369"/>
                <a:gd name="T79" fmla="*/ 7749 h 868"/>
                <a:gd name="T80" fmla="+- 0 7450 6878"/>
                <a:gd name="T81" fmla="*/ T80 w 674"/>
                <a:gd name="T82" fmla="+- 0 7687 7369"/>
                <a:gd name="T83" fmla="*/ 7687 h 868"/>
                <a:gd name="T84" fmla="+- 0 7499 6878"/>
                <a:gd name="T85" fmla="*/ T84 w 674"/>
                <a:gd name="T86" fmla="+- 0 7627 7369"/>
                <a:gd name="T87" fmla="*/ 7627 h 868"/>
                <a:gd name="T88" fmla="+- 0 7551 6878"/>
                <a:gd name="T89" fmla="*/ T88 w 674"/>
                <a:gd name="T90" fmla="+- 0 7570 7369"/>
                <a:gd name="T91" fmla="*/ 7570 h 868"/>
                <a:gd name="T92" fmla="+- 0 7340 6878"/>
                <a:gd name="T93" fmla="*/ T92 w 674"/>
                <a:gd name="T94" fmla="+- 0 7369 7369"/>
                <a:gd name="T95" fmla="*/ 7369 h 8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74" h="868">
                  <a:moveTo>
                    <a:pt x="462" y="0"/>
                  </a:moveTo>
                  <a:lnTo>
                    <a:pt x="404" y="63"/>
                  </a:lnTo>
                  <a:lnTo>
                    <a:pt x="350" y="127"/>
                  </a:lnTo>
                  <a:lnTo>
                    <a:pt x="299" y="193"/>
                  </a:lnTo>
                  <a:lnTo>
                    <a:pt x="251" y="261"/>
                  </a:lnTo>
                  <a:lnTo>
                    <a:pt x="206" y="330"/>
                  </a:lnTo>
                  <a:lnTo>
                    <a:pt x="164" y="401"/>
                  </a:lnTo>
                  <a:lnTo>
                    <a:pt x="125" y="474"/>
                  </a:lnTo>
                  <a:lnTo>
                    <a:pt x="89" y="548"/>
                  </a:lnTo>
                  <a:lnTo>
                    <a:pt x="56" y="624"/>
                  </a:lnTo>
                  <a:lnTo>
                    <a:pt x="26" y="700"/>
                  </a:lnTo>
                  <a:lnTo>
                    <a:pt x="0" y="778"/>
                  </a:lnTo>
                  <a:lnTo>
                    <a:pt x="278" y="867"/>
                  </a:lnTo>
                  <a:lnTo>
                    <a:pt x="304" y="793"/>
                  </a:lnTo>
                  <a:lnTo>
                    <a:pt x="333" y="719"/>
                  </a:lnTo>
                  <a:lnTo>
                    <a:pt x="365" y="648"/>
                  </a:lnTo>
                  <a:lnTo>
                    <a:pt x="401" y="578"/>
                  </a:lnTo>
                  <a:lnTo>
                    <a:pt x="439" y="510"/>
                  </a:lnTo>
                  <a:lnTo>
                    <a:pt x="480" y="444"/>
                  </a:lnTo>
                  <a:lnTo>
                    <a:pt x="525" y="380"/>
                  </a:lnTo>
                  <a:lnTo>
                    <a:pt x="572" y="318"/>
                  </a:lnTo>
                  <a:lnTo>
                    <a:pt x="621" y="258"/>
                  </a:lnTo>
                  <a:lnTo>
                    <a:pt x="673" y="20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9D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435">
              <a:extLst>
                <a:ext uri="{FF2B5EF4-FFF2-40B4-BE49-F238E27FC236}">
                  <a16:creationId xmlns:a16="http://schemas.microsoft.com/office/drawing/2014/main" id="{1A2E61BD-2AC0-17A3-16D3-25F8E298AD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6781" y="8147"/>
              <a:ext cx="375" cy="902"/>
            </a:xfrm>
            <a:custGeom>
              <a:avLst/>
              <a:gdLst>
                <a:gd name="T0" fmla="+- 0 6878 6781"/>
                <a:gd name="T1" fmla="*/ T0 w 375"/>
                <a:gd name="T2" fmla="+- 0 8147 8147"/>
                <a:gd name="T3" fmla="*/ 8147 h 902"/>
                <a:gd name="T4" fmla="+- 0 6855 6781"/>
                <a:gd name="T5" fmla="*/ T4 w 375"/>
                <a:gd name="T6" fmla="+- 0 8222 8147"/>
                <a:gd name="T7" fmla="*/ 8222 h 902"/>
                <a:gd name="T8" fmla="+- 0 6836 6781"/>
                <a:gd name="T9" fmla="*/ T8 w 375"/>
                <a:gd name="T10" fmla="+- 0 8298 8147"/>
                <a:gd name="T11" fmla="*/ 8298 h 902"/>
                <a:gd name="T12" fmla="+- 0 6819 6781"/>
                <a:gd name="T13" fmla="*/ T12 w 375"/>
                <a:gd name="T14" fmla="+- 0 8374 8147"/>
                <a:gd name="T15" fmla="*/ 8374 h 902"/>
                <a:gd name="T16" fmla="+- 0 6806 6781"/>
                <a:gd name="T17" fmla="*/ T16 w 375"/>
                <a:gd name="T18" fmla="+- 0 8452 8147"/>
                <a:gd name="T19" fmla="*/ 8452 h 902"/>
                <a:gd name="T20" fmla="+- 0 6795 6781"/>
                <a:gd name="T21" fmla="*/ T20 w 375"/>
                <a:gd name="T22" fmla="+- 0 8530 8147"/>
                <a:gd name="T23" fmla="*/ 8530 h 902"/>
                <a:gd name="T24" fmla="+- 0 6787 6781"/>
                <a:gd name="T25" fmla="*/ T24 w 375"/>
                <a:gd name="T26" fmla="+- 0 8609 8147"/>
                <a:gd name="T27" fmla="*/ 8609 h 902"/>
                <a:gd name="T28" fmla="+- 0 6783 6781"/>
                <a:gd name="T29" fmla="*/ T28 w 375"/>
                <a:gd name="T30" fmla="+- 0 8688 8147"/>
                <a:gd name="T31" fmla="*/ 8688 h 902"/>
                <a:gd name="T32" fmla="+- 0 6781 6781"/>
                <a:gd name="T33" fmla="*/ T32 w 375"/>
                <a:gd name="T34" fmla="+- 0 8768 8147"/>
                <a:gd name="T35" fmla="*/ 8768 h 902"/>
                <a:gd name="T36" fmla="+- 0 6783 6781"/>
                <a:gd name="T37" fmla="*/ T36 w 375"/>
                <a:gd name="T38" fmla="+- 0 8839 8147"/>
                <a:gd name="T39" fmla="*/ 8839 h 902"/>
                <a:gd name="T40" fmla="+- 0 6786 6781"/>
                <a:gd name="T41" fmla="*/ T40 w 375"/>
                <a:gd name="T42" fmla="+- 0 8910 8147"/>
                <a:gd name="T43" fmla="*/ 8910 h 902"/>
                <a:gd name="T44" fmla="+- 0 6792 6781"/>
                <a:gd name="T45" fmla="*/ T44 w 375"/>
                <a:gd name="T46" fmla="+- 0 8980 8147"/>
                <a:gd name="T47" fmla="*/ 8980 h 902"/>
                <a:gd name="T48" fmla="+- 0 6801 6781"/>
                <a:gd name="T49" fmla="*/ T48 w 375"/>
                <a:gd name="T50" fmla="+- 0 9049 8147"/>
                <a:gd name="T51" fmla="*/ 9049 h 902"/>
                <a:gd name="T52" fmla="+- 0 7089 6781"/>
                <a:gd name="T53" fmla="*/ T52 w 375"/>
                <a:gd name="T54" fmla="+- 0 9009 8147"/>
                <a:gd name="T55" fmla="*/ 9009 h 902"/>
                <a:gd name="T56" fmla="+- 0 7082 6781"/>
                <a:gd name="T57" fmla="*/ T56 w 375"/>
                <a:gd name="T58" fmla="+- 0 8950 8147"/>
                <a:gd name="T59" fmla="*/ 8950 h 902"/>
                <a:gd name="T60" fmla="+- 0 7077 6781"/>
                <a:gd name="T61" fmla="*/ T60 w 375"/>
                <a:gd name="T62" fmla="+- 0 8890 8147"/>
                <a:gd name="T63" fmla="*/ 8890 h 902"/>
                <a:gd name="T64" fmla="+- 0 7074 6781"/>
                <a:gd name="T65" fmla="*/ T64 w 375"/>
                <a:gd name="T66" fmla="+- 0 8829 8147"/>
                <a:gd name="T67" fmla="*/ 8829 h 902"/>
                <a:gd name="T68" fmla="+- 0 7073 6781"/>
                <a:gd name="T69" fmla="*/ T68 w 375"/>
                <a:gd name="T70" fmla="+- 0 8768 8147"/>
                <a:gd name="T71" fmla="*/ 8768 h 902"/>
                <a:gd name="T72" fmla="+- 0 7074 6781"/>
                <a:gd name="T73" fmla="*/ T72 w 375"/>
                <a:gd name="T74" fmla="+- 0 8689 8147"/>
                <a:gd name="T75" fmla="*/ 8689 h 902"/>
                <a:gd name="T76" fmla="+- 0 7080 6781"/>
                <a:gd name="T77" fmla="*/ T76 w 375"/>
                <a:gd name="T78" fmla="+- 0 8611 8147"/>
                <a:gd name="T79" fmla="*/ 8611 h 902"/>
                <a:gd name="T80" fmla="+- 0 7088 6781"/>
                <a:gd name="T81" fmla="*/ T80 w 375"/>
                <a:gd name="T82" fmla="+- 0 8534 8147"/>
                <a:gd name="T83" fmla="*/ 8534 h 902"/>
                <a:gd name="T84" fmla="+- 0 7100 6781"/>
                <a:gd name="T85" fmla="*/ T84 w 375"/>
                <a:gd name="T86" fmla="+- 0 8458 8147"/>
                <a:gd name="T87" fmla="*/ 8458 h 902"/>
                <a:gd name="T88" fmla="+- 0 7116 6781"/>
                <a:gd name="T89" fmla="*/ T88 w 375"/>
                <a:gd name="T90" fmla="+- 0 8383 8147"/>
                <a:gd name="T91" fmla="*/ 8383 h 902"/>
                <a:gd name="T92" fmla="+- 0 7134 6781"/>
                <a:gd name="T93" fmla="*/ T92 w 375"/>
                <a:gd name="T94" fmla="+- 0 8309 8147"/>
                <a:gd name="T95" fmla="*/ 8309 h 902"/>
                <a:gd name="T96" fmla="+- 0 7156 6781"/>
                <a:gd name="T97" fmla="*/ T96 w 375"/>
                <a:gd name="T98" fmla="+- 0 8236 8147"/>
                <a:gd name="T99" fmla="*/ 8236 h 902"/>
                <a:gd name="T100" fmla="+- 0 6878 6781"/>
                <a:gd name="T101" fmla="*/ T100 w 375"/>
                <a:gd name="T102" fmla="+- 0 8147 8147"/>
                <a:gd name="T103" fmla="*/ 8147 h 9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75" h="902">
                  <a:moveTo>
                    <a:pt x="97" y="0"/>
                  </a:moveTo>
                  <a:lnTo>
                    <a:pt x="74" y="75"/>
                  </a:lnTo>
                  <a:lnTo>
                    <a:pt x="55" y="151"/>
                  </a:lnTo>
                  <a:lnTo>
                    <a:pt x="38" y="227"/>
                  </a:lnTo>
                  <a:lnTo>
                    <a:pt x="25" y="305"/>
                  </a:lnTo>
                  <a:lnTo>
                    <a:pt x="14" y="383"/>
                  </a:lnTo>
                  <a:lnTo>
                    <a:pt x="6" y="462"/>
                  </a:lnTo>
                  <a:lnTo>
                    <a:pt x="2" y="541"/>
                  </a:lnTo>
                  <a:lnTo>
                    <a:pt x="0" y="621"/>
                  </a:lnTo>
                  <a:lnTo>
                    <a:pt x="2" y="692"/>
                  </a:lnTo>
                  <a:lnTo>
                    <a:pt x="5" y="763"/>
                  </a:lnTo>
                  <a:lnTo>
                    <a:pt x="11" y="833"/>
                  </a:lnTo>
                  <a:lnTo>
                    <a:pt x="20" y="902"/>
                  </a:lnTo>
                  <a:lnTo>
                    <a:pt x="308" y="862"/>
                  </a:lnTo>
                  <a:lnTo>
                    <a:pt x="301" y="803"/>
                  </a:lnTo>
                  <a:lnTo>
                    <a:pt x="296" y="743"/>
                  </a:lnTo>
                  <a:lnTo>
                    <a:pt x="293" y="682"/>
                  </a:lnTo>
                  <a:lnTo>
                    <a:pt x="292" y="621"/>
                  </a:lnTo>
                  <a:lnTo>
                    <a:pt x="293" y="542"/>
                  </a:lnTo>
                  <a:lnTo>
                    <a:pt x="299" y="464"/>
                  </a:lnTo>
                  <a:lnTo>
                    <a:pt x="307" y="387"/>
                  </a:lnTo>
                  <a:lnTo>
                    <a:pt x="319" y="311"/>
                  </a:lnTo>
                  <a:lnTo>
                    <a:pt x="335" y="236"/>
                  </a:lnTo>
                  <a:lnTo>
                    <a:pt x="353" y="162"/>
                  </a:lnTo>
                  <a:lnTo>
                    <a:pt x="375" y="8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434">
              <a:extLst>
                <a:ext uri="{FF2B5EF4-FFF2-40B4-BE49-F238E27FC236}">
                  <a16:creationId xmlns:a16="http://schemas.microsoft.com/office/drawing/2014/main" id="{220AB218-6E54-23E1-8D75-76FA828355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6800" y="9008"/>
              <a:ext cx="565" cy="887"/>
            </a:xfrm>
            <a:custGeom>
              <a:avLst/>
              <a:gdLst>
                <a:gd name="T0" fmla="+- 0 7089 6801"/>
                <a:gd name="T1" fmla="*/ T0 w 565"/>
                <a:gd name="T2" fmla="+- 0 9009 9009"/>
                <a:gd name="T3" fmla="*/ 9009 h 887"/>
                <a:gd name="T4" fmla="+- 0 6801 6801"/>
                <a:gd name="T5" fmla="*/ T4 w 565"/>
                <a:gd name="T6" fmla="+- 0 9049 9009"/>
                <a:gd name="T7" fmla="*/ 9049 h 887"/>
                <a:gd name="T8" fmla="+- 0 6812 6801"/>
                <a:gd name="T9" fmla="*/ T8 w 565"/>
                <a:gd name="T10" fmla="+- 0 9125 9009"/>
                <a:gd name="T11" fmla="*/ 9125 h 887"/>
                <a:gd name="T12" fmla="+- 0 6827 6801"/>
                <a:gd name="T13" fmla="*/ T12 w 565"/>
                <a:gd name="T14" fmla="+- 0 9200 9009"/>
                <a:gd name="T15" fmla="*/ 9200 h 887"/>
                <a:gd name="T16" fmla="+- 0 6845 6801"/>
                <a:gd name="T17" fmla="*/ T16 w 565"/>
                <a:gd name="T18" fmla="+- 0 9274 9009"/>
                <a:gd name="T19" fmla="*/ 9274 h 887"/>
                <a:gd name="T20" fmla="+- 0 6865 6801"/>
                <a:gd name="T21" fmla="*/ T20 w 565"/>
                <a:gd name="T22" fmla="+- 0 9347 9009"/>
                <a:gd name="T23" fmla="*/ 9347 h 887"/>
                <a:gd name="T24" fmla="+- 0 6888 6801"/>
                <a:gd name="T25" fmla="*/ T24 w 565"/>
                <a:gd name="T26" fmla="+- 0 9420 9009"/>
                <a:gd name="T27" fmla="*/ 9420 h 887"/>
                <a:gd name="T28" fmla="+- 0 6913 6801"/>
                <a:gd name="T29" fmla="*/ T28 w 565"/>
                <a:gd name="T30" fmla="+- 0 9491 9009"/>
                <a:gd name="T31" fmla="*/ 9491 h 887"/>
                <a:gd name="T32" fmla="+- 0 6941 6801"/>
                <a:gd name="T33" fmla="*/ T32 w 565"/>
                <a:gd name="T34" fmla="+- 0 9562 9009"/>
                <a:gd name="T35" fmla="*/ 9562 h 887"/>
                <a:gd name="T36" fmla="+- 0 6972 6801"/>
                <a:gd name="T37" fmla="*/ T36 w 565"/>
                <a:gd name="T38" fmla="+- 0 9631 9009"/>
                <a:gd name="T39" fmla="*/ 9631 h 887"/>
                <a:gd name="T40" fmla="+- 0 7006 6801"/>
                <a:gd name="T41" fmla="*/ T40 w 565"/>
                <a:gd name="T42" fmla="+- 0 9699 9009"/>
                <a:gd name="T43" fmla="*/ 9699 h 887"/>
                <a:gd name="T44" fmla="+- 0 7042 6801"/>
                <a:gd name="T45" fmla="*/ T44 w 565"/>
                <a:gd name="T46" fmla="+- 0 9766 9009"/>
                <a:gd name="T47" fmla="*/ 9766 h 887"/>
                <a:gd name="T48" fmla="+- 0 7080 6801"/>
                <a:gd name="T49" fmla="*/ T48 w 565"/>
                <a:gd name="T50" fmla="+- 0 9831 9009"/>
                <a:gd name="T51" fmla="*/ 9831 h 887"/>
                <a:gd name="T52" fmla="+- 0 7122 6801"/>
                <a:gd name="T53" fmla="*/ T52 w 565"/>
                <a:gd name="T54" fmla="+- 0 9896 9009"/>
                <a:gd name="T55" fmla="*/ 9896 h 887"/>
                <a:gd name="T56" fmla="+- 0 7365 6801"/>
                <a:gd name="T57" fmla="*/ T56 w 565"/>
                <a:gd name="T58" fmla="+- 0 9733 9009"/>
                <a:gd name="T59" fmla="*/ 9733 h 887"/>
                <a:gd name="T60" fmla="+- 0 7324 6801"/>
                <a:gd name="T61" fmla="*/ T60 w 565"/>
                <a:gd name="T62" fmla="+- 0 9669 9009"/>
                <a:gd name="T63" fmla="*/ 9669 h 887"/>
                <a:gd name="T64" fmla="+- 0 7285 6801"/>
                <a:gd name="T65" fmla="*/ T64 w 565"/>
                <a:gd name="T66" fmla="+- 0 9602 9009"/>
                <a:gd name="T67" fmla="*/ 9602 h 887"/>
                <a:gd name="T68" fmla="+- 0 7250 6801"/>
                <a:gd name="T69" fmla="*/ T68 w 565"/>
                <a:gd name="T70" fmla="+- 0 9533 9009"/>
                <a:gd name="T71" fmla="*/ 9533 h 887"/>
                <a:gd name="T72" fmla="+- 0 7217 6801"/>
                <a:gd name="T73" fmla="*/ T72 w 565"/>
                <a:gd name="T74" fmla="+- 0 9463 9009"/>
                <a:gd name="T75" fmla="*/ 9463 h 887"/>
                <a:gd name="T76" fmla="+- 0 7188 6801"/>
                <a:gd name="T77" fmla="*/ T76 w 565"/>
                <a:gd name="T78" fmla="+- 0 9391 9009"/>
                <a:gd name="T79" fmla="*/ 9391 h 887"/>
                <a:gd name="T80" fmla="+- 0 7161 6801"/>
                <a:gd name="T81" fmla="*/ T80 w 565"/>
                <a:gd name="T82" fmla="+- 0 9317 9009"/>
                <a:gd name="T83" fmla="*/ 9317 h 887"/>
                <a:gd name="T84" fmla="+- 0 7138 6801"/>
                <a:gd name="T85" fmla="*/ T84 w 565"/>
                <a:gd name="T86" fmla="+- 0 9242 9009"/>
                <a:gd name="T87" fmla="*/ 9242 h 887"/>
                <a:gd name="T88" fmla="+- 0 7118 6801"/>
                <a:gd name="T89" fmla="*/ T88 w 565"/>
                <a:gd name="T90" fmla="+- 0 9166 9009"/>
                <a:gd name="T91" fmla="*/ 9166 h 887"/>
                <a:gd name="T92" fmla="+- 0 7102 6801"/>
                <a:gd name="T93" fmla="*/ T92 w 565"/>
                <a:gd name="T94" fmla="+- 0 9088 9009"/>
                <a:gd name="T95" fmla="*/ 9088 h 887"/>
                <a:gd name="T96" fmla="+- 0 7089 6801"/>
                <a:gd name="T97" fmla="*/ T96 w 565"/>
                <a:gd name="T98" fmla="+- 0 9009 9009"/>
                <a:gd name="T99" fmla="*/ 9009 h 8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65" h="887">
                  <a:moveTo>
                    <a:pt x="288" y="0"/>
                  </a:moveTo>
                  <a:lnTo>
                    <a:pt x="0" y="40"/>
                  </a:lnTo>
                  <a:lnTo>
                    <a:pt x="11" y="116"/>
                  </a:lnTo>
                  <a:lnTo>
                    <a:pt x="26" y="191"/>
                  </a:lnTo>
                  <a:lnTo>
                    <a:pt x="44" y="265"/>
                  </a:lnTo>
                  <a:lnTo>
                    <a:pt x="64" y="338"/>
                  </a:lnTo>
                  <a:lnTo>
                    <a:pt x="87" y="411"/>
                  </a:lnTo>
                  <a:lnTo>
                    <a:pt x="112" y="482"/>
                  </a:lnTo>
                  <a:lnTo>
                    <a:pt x="140" y="553"/>
                  </a:lnTo>
                  <a:lnTo>
                    <a:pt x="171" y="622"/>
                  </a:lnTo>
                  <a:lnTo>
                    <a:pt x="205" y="690"/>
                  </a:lnTo>
                  <a:lnTo>
                    <a:pt x="241" y="757"/>
                  </a:lnTo>
                  <a:lnTo>
                    <a:pt x="279" y="822"/>
                  </a:lnTo>
                  <a:lnTo>
                    <a:pt x="321" y="887"/>
                  </a:lnTo>
                  <a:lnTo>
                    <a:pt x="564" y="724"/>
                  </a:lnTo>
                  <a:lnTo>
                    <a:pt x="523" y="660"/>
                  </a:lnTo>
                  <a:lnTo>
                    <a:pt x="484" y="593"/>
                  </a:lnTo>
                  <a:lnTo>
                    <a:pt x="449" y="524"/>
                  </a:lnTo>
                  <a:lnTo>
                    <a:pt x="416" y="454"/>
                  </a:lnTo>
                  <a:lnTo>
                    <a:pt x="387" y="382"/>
                  </a:lnTo>
                  <a:lnTo>
                    <a:pt x="360" y="308"/>
                  </a:lnTo>
                  <a:lnTo>
                    <a:pt x="337" y="233"/>
                  </a:lnTo>
                  <a:lnTo>
                    <a:pt x="317" y="157"/>
                  </a:lnTo>
                  <a:lnTo>
                    <a:pt x="301" y="7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2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433">
              <a:extLst>
                <a:ext uri="{FF2B5EF4-FFF2-40B4-BE49-F238E27FC236}">
                  <a16:creationId xmlns:a16="http://schemas.microsoft.com/office/drawing/2014/main" id="{2B2F67C2-787D-5654-2A14-F030D141BA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121" y="9733"/>
              <a:ext cx="806" cy="786"/>
            </a:xfrm>
            <a:custGeom>
              <a:avLst/>
              <a:gdLst>
                <a:gd name="T0" fmla="+- 0 7365 7122"/>
                <a:gd name="T1" fmla="*/ T0 w 806"/>
                <a:gd name="T2" fmla="+- 0 9733 9733"/>
                <a:gd name="T3" fmla="*/ 9733 h 786"/>
                <a:gd name="T4" fmla="+- 0 7122 7122"/>
                <a:gd name="T5" fmla="*/ T4 w 806"/>
                <a:gd name="T6" fmla="+- 0 9896 9733"/>
                <a:gd name="T7" fmla="*/ 9896 h 786"/>
                <a:gd name="T8" fmla="+- 0 7167 7122"/>
                <a:gd name="T9" fmla="*/ T8 w 806"/>
                <a:gd name="T10" fmla="+- 0 9961 9733"/>
                <a:gd name="T11" fmla="*/ 9961 h 786"/>
                <a:gd name="T12" fmla="+- 0 7216 7122"/>
                <a:gd name="T13" fmla="*/ T12 w 806"/>
                <a:gd name="T14" fmla="+- 0 10025 9733"/>
                <a:gd name="T15" fmla="*/ 10025 h 786"/>
                <a:gd name="T16" fmla="+- 0 7267 7122"/>
                <a:gd name="T17" fmla="*/ T16 w 806"/>
                <a:gd name="T18" fmla="+- 0 10087 9733"/>
                <a:gd name="T19" fmla="*/ 10087 h 786"/>
                <a:gd name="T20" fmla="+- 0 7321 7122"/>
                <a:gd name="T21" fmla="*/ T20 w 806"/>
                <a:gd name="T22" fmla="+- 0 10148 9733"/>
                <a:gd name="T23" fmla="*/ 10148 h 786"/>
                <a:gd name="T24" fmla="+- 0 7377 7122"/>
                <a:gd name="T25" fmla="*/ T24 w 806"/>
                <a:gd name="T26" fmla="+- 0 10206 9733"/>
                <a:gd name="T27" fmla="*/ 10206 h 786"/>
                <a:gd name="T28" fmla="+- 0 7439 7122"/>
                <a:gd name="T29" fmla="*/ T28 w 806"/>
                <a:gd name="T30" fmla="+- 0 10266 9733"/>
                <a:gd name="T31" fmla="*/ 10266 h 786"/>
                <a:gd name="T32" fmla="+- 0 7503 7122"/>
                <a:gd name="T33" fmla="*/ T32 w 806"/>
                <a:gd name="T34" fmla="+- 0 10322 9733"/>
                <a:gd name="T35" fmla="*/ 10322 h 786"/>
                <a:gd name="T36" fmla="+- 0 7569 7122"/>
                <a:gd name="T37" fmla="*/ T36 w 806"/>
                <a:gd name="T38" fmla="+- 0 10376 9733"/>
                <a:gd name="T39" fmla="*/ 10376 h 786"/>
                <a:gd name="T40" fmla="+- 0 7637 7122"/>
                <a:gd name="T41" fmla="*/ T40 w 806"/>
                <a:gd name="T42" fmla="+- 0 10427 9733"/>
                <a:gd name="T43" fmla="*/ 10427 h 786"/>
                <a:gd name="T44" fmla="+- 0 7707 7122"/>
                <a:gd name="T45" fmla="*/ T44 w 806"/>
                <a:gd name="T46" fmla="+- 0 10474 9733"/>
                <a:gd name="T47" fmla="*/ 10474 h 786"/>
                <a:gd name="T48" fmla="+- 0 7778 7122"/>
                <a:gd name="T49" fmla="*/ T48 w 806"/>
                <a:gd name="T50" fmla="+- 0 10519 9733"/>
                <a:gd name="T51" fmla="*/ 10519 h 786"/>
                <a:gd name="T52" fmla="+- 0 7927 7122"/>
                <a:gd name="T53" fmla="*/ T52 w 806"/>
                <a:gd name="T54" fmla="+- 0 10267 9733"/>
                <a:gd name="T55" fmla="*/ 10267 h 786"/>
                <a:gd name="T56" fmla="+- 0 7861 7122"/>
                <a:gd name="T57" fmla="*/ T56 w 806"/>
                <a:gd name="T58" fmla="+- 0 10225 9733"/>
                <a:gd name="T59" fmla="*/ 10225 h 786"/>
                <a:gd name="T60" fmla="+- 0 7797 7122"/>
                <a:gd name="T61" fmla="*/ T60 w 806"/>
                <a:gd name="T62" fmla="+- 0 10181 9733"/>
                <a:gd name="T63" fmla="*/ 10181 h 786"/>
                <a:gd name="T64" fmla="+- 0 7734 7122"/>
                <a:gd name="T65" fmla="*/ T64 w 806"/>
                <a:gd name="T66" fmla="+- 0 10134 9733"/>
                <a:gd name="T67" fmla="*/ 10134 h 786"/>
                <a:gd name="T68" fmla="+- 0 7674 7122"/>
                <a:gd name="T69" fmla="*/ T68 w 806"/>
                <a:gd name="T70" fmla="+- 0 10084 9733"/>
                <a:gd name="T71" fmla="*/ 10084 h 786"/>
                <a:gd name="T72" fmla="+- 0 7616 7122"/>
                <a:gd name="T73" fmla="*/ T72 w 806"/>
                <a:gd name="T74" fmla="+- 0 10032 9733"/>
                <a:gd name="T75" fmla="*/ 10032 h 786"/>
                <a:gd name="T76" fmla="+- 0 7561 7122"/>
                <a:gd name="T77" fmla="*/ T76 w 806"/>
                <a:gd name="T78" fmla="+- 0 9977 9733"/>
                <a:gd name="T79" fmla="*/ 9977 h 786"/>
                <a:gd name="T80" fmla="+- 0 7508 7122"/>
                <a:gd name="T81" fmla="*/ T80 w 806"/>
                <a:gd name="T82" fmla="+- 0 9919 9733"/>
                <a:gd name="T83" fmla="*/ 9919 h 786"/>
                <a:gd name="T84" fmla="+- 0 7458 7122"/>
                <a:gd name="T85" fmla="*/ T84 w 806"/>
                <a:gd name="T86" fmla="+- 0 9860 9733"/>
                <a:gd name="T87" fmla="*/ 9860 h 786"/>
                <a:gd name="T88" fmla="+- 0 7410 7122"/>
                <a:gd name="T89" fmla="*/ T88 w 806"/>
                <a:gd name="T90" fmla="+- 0 9798 9733"/>
                <a:gd name="T91" fmla="*/ 9798 h 786"/>
                <a:gd name="T92" fmla="+- 0 7365 7122"/>
                <a:gd name="T93" fmla="*/ T92 w 806"/>
                <a:gd name="T94" fmla="+- 0 9733 9733"/>
                <a:gd name="T95" fmla="*/ 9733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06" h="786">
                  <a:moveTo>
                    <a:pt x="243" y="0"/>
                  </a:moveTo>
                  <a:lnTo>
                    <a:pt x="0" y="163"/>
                  </a:lnTo>
                  <a:lnTo>
                    <a:pt x="45" y="228"/>
                  </a:lnTo>
                  <a:lnTo>
                    <a:pt x="94" y="292"/>
                  </a:lnTo>
                  <a:lnTo>
                    <a:pt x="145" y="354"/>
                  </a:lnTo>
                  <a:lnTo>
                    <a:pt x="199" y="415"/>
                  </a:lnTo>
                  <a:lnTo>
                    <a:pt x="255" y="473"/>
                  </a:lnTo>
                  <a:lnTo>
                    <a:pt x="317" y="533"/>
                  </a:lnTo>
                  <a:lnTo>
                    <a:pt x="381" y="589"/>
                  </a:lnTo>
                  <a:lnTo>
                    <a:pt x="447" y="643"/>
                  </a:lnTo>
                  <a:lnTo>
                    <a:pt x="515" y="694"/>
                  </a:lnTo>
                  <a:lnTo>
                    <a:pt x="585" y="741"/>
                  </a:lnTo>
                  <a:lnTo>
                    <a:pt x="656" y="786"/>
                  </a:lnTo>
                  <a:lnTo>
                    <a:pt x="805" y="534"/>
                  </a:lnTo>
                  <a:lnTo>
                    <a:pt x="739" y="492"/>
                  </a:lnTo>
                  <a:lnTo>
                    <a:pt x="675" y="448"/>
                  </a:lnTo>
                  <a:lnTo>
                    <a:pt x="612" y="401"/>
                  </a:lnTo>
                  <a:lnTo>
                    <a:pt x="552" y="351"/>
                  </a:lnTo>
                  <a:lnTo>
                    <a:pt x="494" y="299"/>
                  </a:lnTo>
                  <a:lnTo>
                    <a:pt x="439" y="244"/>
                  </a:lnTo>
                  <a:lnTo>
                    <a:pt x="386" y="186"/>
                  </a:lnTo>
                  <a:lnTo>
                    <a:pt x="336" y="127"/>
                  </a:lnTo>
                  <a:lnTo>
                    <a:pt x="288" y="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7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432">
              <a:extLst>
                <a:ext uri="{FF2B5EF4-FFF2-40B4-BE49-F238E27FC236}">
                  <a16:creationId xmlns:a16="http://schemas.microsoft.com/office/drawing/2014/main" id="{2A3D46E2-7D9F-0F96-63D4-785FE6789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778" y="10267"/>
              <a:ext cx="888" cy="528"/>
            </a:xfrm>
            <a:custGeom>
              <a:avLst/>
              <a:gdLst>
                <a:gd name="T0" fmla="+- 0 7927 7778"/>
                <a:gd name="T1" fmla="*/ T0 w 888"/>
                <a:gd name="T2" fmla="+- 0 10267 10267"/>
                <a:gd name="T3" fmla="*/ 10267 h 528"/>
                <a:gd name="T4" fmla="+- 0 7778 7778"/>
                <a:gd name="T5" fmla="*/ T4 w 888"/>
                <a:gd name="T6" fmla="+- 0 10519 10267"/>
                <a:gd name="T7" fmla="*/ 10519 h 528"/>
                <a:gd name="T8" fmla="+- 0 7844 7778"/>
                <a:gd name="T9" fmla="*/ T8 w 888"/>
                <a:gd name="T10" fmla="+- 0 10556 10267"/>
                <a:gd name="T11" fmla="*/ 10556 h 528"/>
                <a:gd name="T12" fmla="+- 0 7912 7778"/>
                <a:gd name="T13" fmla="*/ T12 w 888"/>
                <a:gd name="T14" fmla="+- 0 10591 10267"/>
                <a:gd name="T15" fmla="*/ 10591 h 528"/>
                <a:gd name="T16" fmla="+- 0 7980 7778"/>
                <a:gd name="T17" fmla="*/ T16 w 888"/>
                <a:gd name="T18" fmla="+- 0 10624 10267"/>
                <a:gd name="T19" fmla="*/ 10624 h 528"/>
                <a:gd name="T20" fmla="+- 0 8050 7778"/>
                <a:gd name="T21" fmla="*/ T20 w 888"/>
                <a:gd name="T22" fmla="+- 0 10654 10267"/>
                <a:gd name="T23" fmla="*/ 10654 h 528"/>
                <a:gd name="T24" fmla="+- 0 8121 7778"/>
                <a:gd name="T25" fmla="*/ T24 w 888"/>
                <a:gd name="T26" fmla="+- 0 10681 10267"/>
                <a:gd name="T27" fmla="*/ 10681 h 528"/>
                <a:gd name="T28" fmla="+- 0 8192 7778"/>
                <a:gd name="T29" fmla="*/ T28 w 888"/>
                <a:gd name="T30" fmla="+- 0 10705 10267"/>
                <a:gd name="T31" fmla="*/ 10705 h 528"/>
                <a:gd name="T32" fmla="+- 0 8265 7778"/>
                <a:gd name="T33" fmla="*/ T32 w 888"/>
                <a:gd name="T34" fmla="+- 0 10727 10267"/>
                <a:gd name="T35" fmla="*/ 10727 h 528"/>
                <a:gd name="T36" fmla="+- 0 8339 7778"/>
                <a:gd name="T37" fmla="*/ T36 w 888"/>
                <a:gd name="T38" fmla="+- 0 10746 10267"/>
                <a:gd name="T39" fmla="*/ 10746 h 528"/>
                <a:gd name="T40" fmla="+- 0 8413 7778"/>
                <a:gd name="T41" fmla="*/ T40 w 888"/>
                <a:gd name="T42" fmla="+- 0 10762 10267"/>
                <a:gd name="T43" fmla="*/ 10762 h 528"/>
                <a:gd name="T44" fmla="+- 0 8488 7778"/>
                <a:gd name="T45" fmla="*/ T44 w 888"/>
                <a:gd name="T46" fmla="+- 0 10776 10267"/>
                <a:gd name="T47" fmla="*/ 10776 h 528"/>
                <a:gd name="T48" fmla="+- 0 8564 7778"/>
                <a:gd name="T49" fmla="*/ T48 w 888"/>
                <a:gd name="T50" fmla="+- 0 10786 10267"/>
                <a:gd name="T51" fmla="*/ 10786 h 528"/>
                <a:gd name="T52" fmla="+- 0 8641 7778"/>
                <a:gd name="T53" fmla="*/ T52 w 888"/>
                <a:gd name="T54" fmla="+- 0 10794 10267"/>
                <a:gd name="T55" fmla="*/ 10794 h 528"/>
                <a:gd name="T56" fmla="+- 0 8666 7778"/>
                <a:gd name="T57" fmla="*/ T56 w 888"/>
                <a:gd name="T58" fmla="+- 0 10504 10267"/>
                <a:gd name="T59" fmla="*/ 10504 h 528"/>
                <a:gd name="T60" fmla="+- 0 8586 7778"/>
                <a:gd name="T61" fmla="*/ T60 w 888"/>
                <a:gd name="T62" fmla="+- 0 10495 10267"/>
                <a:gd name="T63" fmla="*/ 10495 h 528"/>
                <a:gd name="T64" fmla="+- 0 8507 7778"/>
                <a:gd name="T65" fmla="*/ T64 w 888"/>
                <a:gd name="T66" fmla="+- 0 10483 10267"/>
                <a:gd name="T67" fmla="*/ 10483 h 528"/>
                <a:gd name="T68" fmla="+- 0 8430 7778"/>
                <a:gd name="T69" fmla="*/ T68 w 888"/>
                <a:gd name="T70" fmla="+- 0 10467 10267"/>
                <a:gd name="T71" fmla="*/ 10467 h 528"/>
                <a:gd name="T72" fmla="+- 0 8353 7778"/>
                <a:gd name="T73" fmla="*/ T72 w 888"/>
                <a:gd name="T74" fmla="+- 0 10448 10267"/>
                <a:gd name="T75" fmla="*/ 10448 h 528"/>
                <a:gd name="T76" fmla="+- 0 8279 7778"/>
                <a:gd name="T77" fmla="*/ T76 w 888"/>
                <a:gd name="T78" fmla="+- 0 10426 10267"/>
                <a:gd name="T79" fmla="*/ 10426 h 528"/>
                <a:gd name="T80" fmla="+- 0 8205 7778"/>
                <a:gd name="T81" fmla="*/ T80 w 888"/>
                <a:gd name="T82" fmla="+- 0 10400 10267"/>
                <a:gd name="T83" fmla="*/ 10400 h 528"/>
                <a:gd name="T84" fmla="+- 0 8133 7778"/>
                <a:gd name="T85" fmla="*/ T84 w 888"/>
                <a:gd name="T86" fmla="+- 0 10371 10267"/>
                <a:gd name="T87" fmla="*/ 10371 h 528"/>
                <a:gd name="T88" fmla="+- 0 8063 7778"/>
                <a:gd name="T89" fmla="*/ T88 w 888"/>
                <a:gd name="T90" fmla="+- 0 10340 10267"/>
                <a:gd name="T91" fmla="*/ 10340 h 528"/>
                <a:gd name="T92" fmla="+- 0 7994 7778"/>
                <a:gd name="T93" fmla="*/ T92 w 888"/>
                <a:gd name="T94" fmla="+- 0 10305 10267"/>
                <a:gd name="T95" fmla="*/ 10305 h 528"/>
                <a:gd name="T96" fmla="+- 0 7927 7778"/>
                <a:gd name="T97" fmla="*/ T96 w 888"/>
                <a:gd name="T98" fmla="+- 0 10267 10267"/>
                <a:gd name="T99" fmla="*/ 10267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888" h="528">
                  <a:moveTo>
                    <a:pt x="149" y="0"/>
                  </a:moveTo>
                  <a:lnTo>
                    <a:pt x="0" y="252"/>
                  </a:lnTo>
                  <a:lnTo>
                    <a:pt x="66" y="289"/>
                  </a:lnTo>
                  <a:lnTo>
                    <a:pt x="134" y="324"/>
                  </a:lnTo>
                  <a:lnTo>
                    <a:pt x="202" y="357"/>
                  </a:lnTo>
                  <a:lnTo>
                    <a:pt x="272" y="387"/>
                  </a:lnTo>
                  <a:lnTo>
                    <a:pt x="343" y="414"/>
                  </a:lnTo>
                  <a:lnTo>
                    <a:pt x="414" y="438"/>
                  </a:lnTo>
                  <a:lnTo>
                    <a:pt x="487" y="460"/>
                  </a:lnTo>
                  <a:lnTo>
                    <a:pt x="561" y="479"/>
                  </a:lnTo>
                  <a:lnTo>
                    <a:pt x="635" y="495"/>
                  </a:lnTo>
                  <a:lnTo>
                    <a:pt x="710" y="509"/>
                  </a:lnTo>
                  <a:lnTo>
                    <a:pt x="786" y="519"/>
                  </a:lnTo>
                  <a:lnTo>
                    <a:pt x="863" y="527"/>
                  </a:lnTo>
                  <a:lnTo>
                    <a:pt x="888" y="237"/>
                  </a:lnTo>
                  <a:lnTo>
                    <a:pt x="808" y="228"/>
                  </a:lnTo>
                  <a:lnTo>
                    <a:pt x="729" y="216"/>
                  </a:lnTo>
                  <a:lnTo>
                    <a:pt x="652" y="200"/>
                  </a:lnTo>
                  <a:lnTo>
                    <a:pt x="575" y="181"/>
                  </a:lnTo>
                  <a:lnTo>
                    <a:pt x="501" y="159"/>
                  </a:lnTo>
                  <a:lnTo>
                    <a:pt x="427" y="133"/>
                  </a:lnTo>
                  <a:lnTo>
                    <a:pt x="355" y="104"/>
                  </a:lnTo>
                  <a:lnTo>
                    <a:pt x="285" y="73"/>
                  </a:lnTo>
                  <a:lnTo>
                    <a:pt x="216" y="38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9D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AutoShape 431">
              <a:extLst>
                <a:ext uri="{FF2B5EF4-FFF2-40B4-BE49-F238E27FC236}">
                  <a16:creationId xmlns:a16="http://schemas.microsoft.com/office/drawing/2014/main" id="{7C067F34-FFBA-6882-D3AE-3456580420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640" y="10396"/>
              <a:ext cx="897" cy="405"/>
            </a:xfrm>
            <a:custGeom>
              <a:avLst/>
              <a:gdLst>
                <a:gd name="T0" fmla="+- 0 8666 8641"/>
                <a:gd name="T1" fmla="*/ T0 w 897"/>
                <a:gd name="T2" fmla="+- 0 10504 10397"/>
                <a:gd name="T3" fmla="*/ 10504 h 405"/>
                <a:gd name="T4" fmla="+- 0 8641 8641"/>
                <a:gd name="T5" fmla="*/ T4 w 897"/>
                <a:gd name="T6" fmla="+- 0 10794 10397"/>
                <a:gd name="T7" fmla="*/ 10794 h 405"/>
                <a:gd name="T8" fmla="+- 0 8684 8641"/>
                <a:gd name="T9" fmla="*/ T8 w 897"/>
                <a:gd name="T10" fmla="+- 0 10798 10397"/>
                <a:gd name="T11" fmla="*/ 10798 h 405"/>
                <a:gd name="T12" fmla="+- 0 8727 8641"/>
                <a:gd name="T13" fmla="*/ T12 w 897"/>
                <a:gd name="T14" fmla="+- 0 10800 10397"/>
                <a:gd name="T15" fmla="*/ 10800 h 405"/>
                <a:gd name="T16" fmla="+- 0 8771 8641"/>
                <a:gd name="T17" fmla="*/ T16 w 897"/>
                <a:gd name="T18" fmla="+- 0 10801 10397"/>
                <a:gd name="T19" fmla="*/ 10801 h 405"/>
                <a:gd name="T20" fmla="+- 0 8815 8641"/>
                <a:gd name="T21" fmla="*/ T20 w 897"/>
                <a:gd name="T22" fmla="+- 0 10802 10397"/>
                <a:gd name="T23" fmla="*/ 10802 h 405"/>
                <a:gd name="T24" fmla="+- 0 8898 8641"/>
                <a:gd name="T25" fmla="*/ T24 w 897"/>
                <a:gd name="T26" fmla="+- 0 10800 10397"/>
                <a:gd name="T27" fmla="*/ 10800 h 405"/>
                <a:gd name="T28" fmla="+- 0 8981 8641"/>
                <a:gd name="T29" fmla="*/ T28 w 897"/>
                <a:gd name="T30" fmla="+- 0 10795 10397"/>
                <a:gd name="T31" fmla="*/ 10795 h 405"/>
                <a:gd name="T32" fmla="+- 0 9063 8641"/>
                <a:gd name="T33" fmla="*/ T32 w 897"/>
                <a:gd name="T34" fmla="+- 0 10787 10397"/>
                <a:gd name="T35" fmla="*/ 10787 h 405"/>
                <a:gd name="T36" fmla="+- 0 9144 8641"/>
                <a:gd name="T37" fmla="*/ T36 w 897"/>
                <a:gd name="T38" fmla="+- 0 10775 10397"/>
                <a:gd name="T39" fmla="*/ 10775 h 405"/>
                <a:gd name="T40" fmla="+- 0 9225 8641"/>
                <a:gd name="T41" fmla="*/ T40 w 897"/>
                <a:gd name="T42" fmla="+- 0 10761 10397"/>
                <a:gd name="T43" fmla="*/ 10761 h 405"/>
                <a:gd name="T44" fmla="+- 0 9305 8641"/>
                <a:gd name="T45" fmla="*/ T44 w 897"/>
                <a:gd name="T46" fmla="+- 0 10743 10397"/>
                <a:gd name="T47" fmla="*/ 10743 h 405"/>
                <a:gd name="T48" fmla="+- 0 9383 8641"/>
                <a:gd name="T49" fmla="*/ T48 w 897"/>
                <a:gd name="T50" fmla="+- 0 10722 10397"/>
                <a:gd name="T51" fmla="*/ 10722 h 405"/>
                <a:gd name="T52" fmla="+- 0 9461 8641"/>
                <a:gd name="T53" fmla="*/ T52 w 897"/>
                <a:gd name="T54" fmla="+- 0 10697 10397"/>
                <a:gd name="T55" fmla="*/ 10697 h 405"/>
                <a:gd name="T56" fmla="+- 0 9537 8641"/>
                <a:gd name="T57" fmla="*/ T56 w 897"/>
                <a:gd name="T58" fmla="+- 0 10670 10397"/>
                <a:gd name="T59" fmla="*/ 10670 h 405"/>
                <a:gd name="T60" fmla="+- 0 9477 8641"/>
                <a:gd name="T61" fmla="*/ T60 w 897"/>
                <a:gd name="T62" fmla="+- 0 10511 10397"/>
                <a:gd name="T63" fmla="*/ 10511 h 405"/>
                <a:gd name="T64" fmla="+- 0 8815 8641"/>
                <a:gd name="T65" fmla="*/ T64 w 897"/>
                <a:gd name="T66" fmla="+- 0 10511 10397"/>
                <a:gd name="T67" fmla="*/ 10511 h 405"/>
                <a:gd name="T68" fmla="+- 0 8777 8641"/>
                <a:gd name="T69" fmla="*/ T68 w 897"/>
                <a:gd name="T70" fmla="+- 0 10510 10397"/>
                <a:gd name="T71" fmla="*/ 10510 h 405"/>
                <a:gd name="T72" fmla="+- 0 8740 8641"/>
                <a:gd name="T73" fmla="*/ T72 w 897"/>
                <a:gd name="T74" fmla="+- 0 10509 10397"/>
                <a:gd name="T75" fmla="*/ 10509 h 405"/>
                <a:gd name="T76" fmla="+- 0 8703 8641"/>
                <a:gd name="T77" fmla="*/ T76 w 897"/>
                <a:gd name="T78" fmla="+- 0 10507 10397"/>
                <a:gd name="T79" fmla="*/ 10507 h 405"/>
                <a:gd name="T80" fmla="+- 0 8666 8641"/>
                <a:gd name="T81" fmla="*/ T80 w 897"/>
                <a:gd name="T82" fmla="+- 0 10504 10397"/>
                <a:gd name="T83" fmla="*/ 10504 h 405"/>
                <a:gd name="T84" fmla="+- 0 9434 8641"/>
                <a:gd name="T85" fmla="*/ T84 w 897"/>
                <a:gd name="T86" fmla="+- 0 10397 10397"/>
                <a:gd name="T87" fmla="*/ 10397 h 405"/>
                <a:gd name="T88" fmla="+- 0 9361 8641"/>
                <a:gd name="T89" fmla="*/ T88 w 897"/>
                <a:gd name="T90" fmla="+- 0 10423 10397"/>
                <a:gd name="T91" fmla="*/ 10423 h 405"/>
                <a:gd name="T92" fmla="+- 0 9286 8641"/>
                <a:gd name="T93" fmla="*/ T92 w 897"/>
                <a:gd name="T94" fmla="+- 0 10446 10397"/>
                <a:gd name="T95" fmla="*/ 10446 h 405"/>
                <a:gd name="T96" fmla="+- 0 9211 8641"/>
                <a:gd name="T97" fmla="*/ T96 w 897"/>
                <a:gd name="T98" fmla="+- 0 10465 10397"/>
                <a:gd name="T99" fmla="*/ 10465 h 405"/>
                <a:gd name="T100" fmla="+- 0 9134 8641"/>
                <a:gd name="T101" fmla="*/ T100 w 897"/>
                <a:gd name="T102" fmla="+- 0 10481 10397"/>
                <a:gd name="T103" fmla="*/ 10481 h 405"/>
                <a:gd name="T104" fmla="+- 0 9056 8641"/>
                <a:gd name="T105" fmla="*/ T104 w 897"/>
                <a:gd name="T106" fmla="+- 0 10494 10397"/>
                <a:gd name="T107" fmla="*/ 10494 h 405"/>
                <a:gd name="T108" fmla="+- 0 8976 8641"/>
                <a:gd name="T109" fmla="*/ T108 w 897"/>
                <a:gd name="T110" fmla="+- 0 10503 10397"/>
                <a:gd name="T111" fmla="*/ 10503 h 405"/>
                <a:gd name="T112" fmla="+- 0 8896 8641"/>
                <a:gd name="T113" fmla="*/ T112 w 897"/>
                <a:gd name="T114" fmla="+- 0 10509 10397"/>
                <a:gd name="T115" fmla="*/ 10509 h 405"/>
                <a:gd name="T116" fmla="+- 0 8815 8641"/>
                <a:gd name="T117" fmla="*/ T116 w 897"/>
                <a:gd name="T118" fmla="+- 0 10511 10397"/>
                <a:gd name="T119" fmla="*/ 10511 h 405"/>
                <a:gd name="T120" fmla="+- 0 9477 8641"/>
                <a:gd name="T121" fmla="*/ T120 w 897"/>
                <a:gd name="T122" fmla="+- 0 10511 10397"/>
                <a:gd name="T123" fmla="*/ 10511 h 405"/>
                <a:gd name="T124" fmla="+- 0 9434 8641"/>
                <a:gd name="T125" fmla="*/ T124 w 897"/>
                <a:gd name="T126" fmla="+- 0 10397 10397"/>
                <a:gd name="T127" fmla="*/ 10397 h 4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897" h="405">
                  <a:moveTo>
                    <a:pt x="25" y="107"/>
                  </a:moveTo>
                  <a:lnTo>
                    <a:pt x="0" y="397"/>
                  </a:lnTo>
                  <a:lnTo>
                    <a:pt x="43" y="401"/>
                  </a:lnTo>
                  <a:lnTo>
                    <a:pt x="86" y="403"/>
                  </a:lnTo>
                  <a:lnTo>
                    <a:pt x="130" y="404"/>
                  </a:lnTo>
                  <a:lnTo>
                    <a:pt x="174" y="405"/>
                  </a:lnTo>
                  <a:lnTo>
                    <a:pt x="257" y="403"/>
                  </a:lnTo>
                  <a:lnTo>
                    <a:pt x="340" y="398"/>
                  </a:lnTo>
                  <a:lnTo>
                    <a:pt x="422" y="390"/>
                  </a:lnTo>
                  <a:lnTo>
                    <a:pt x="503" y="378"/>
                  </a:lnTo>
                  <a:lnTo>
                    <a:pt x="584" y="364"/>
                  </a:lnTo>
                  <a:lnTo>
                    <a:pt x="664" y="346"/>
                  </a:lnTo>
                  <a:lnTo>
                    <a:pt x="742" y="325"/>
                  </a:lnTo>
                  <a:lnTo>
                    <a:pt x="820" y="300"/>
                  </a:lnTo>
                  <a:lnTo>
                    <a:pt x="896" y="273"/>
                  </a:lnTo>
                  <a:lnTo>
                    <a:pt x="836" y="114"/>
                  </a:lnTo>
                  <a:lnTo>
                    <a:pt x="174" y="114"/>
                  </a:lnTo>
                  <a:lnTo>
                    <a:pt x="136" y="113"/>
                  </a:lnTo>
                  <a:lnTo>
                    <a:pt x="99" y="112"/>
                  </a:lnTo>
                  <a:lnTo>
                    <a:pt x="62" y="110"/>
                  </a:lnTo>
                  <a:lnTo>
                    <a:pt x="25" y="107"/>
                  </a:lnTo>
                  <a:close/>
                  <a:moveTo>
                    <a:pt x="793" y="0"/>
                  </a:moveTo>
                  <a:lnTo>
                    <a:pt x="720" y="26"/>
                  </a:lnTo>
                  <a:lnTo>
                    <a:pt x="645" y="49"/>
                  </a:lnTo>
                  <a:lnTo>
                    <a:pt x="570" y="68"/>
                  </a:lnTo>
                  <a:lnTo>
                    <a:pt x="493" y="84"/>
                  </a:lnTo>
                  <a:lnTo>
                    <a:pt x="415" y="97"/>
                  </a:lnTo>
                  <a:lnTo>
                    <a:pt x="335" y="106"/>
                  </a:lnTo>
                  <a:lnTo>
                    <a:pt x="255" y="112"/>
                  </a:lnTo>
                  <a:lnTo>
                    <a:pt x="174" y="114"/>
                  </a:lnTo>
                  <a:lnTo>
                    <a:pt x="836" y="11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430">
              <a:extLst>
                <a:ext uri="{FF2B5EF4-FFF2-40B4-BE49-F238E27FC236}">
                  <a16:creationId xmlns:a16="http://schemas.microsoft.com/office/drawing/2014/main" id="{6E2C96B3-BDF6-77E9-141F-3204C78CBB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9433" y="9966"/>
              <a:ext cx="857" cy="704"/>
            </a:xfrm>
            <a:custGeom>
              <a:avLst/>
              <a:gdLst>
                <a:gd name="T0" fmla="+- 0 10078 9434"/>
                <a:gd name="T1" fmla="*/ T0 w 857"/>
                <a:gd name="T2" fmla="+- 0 9967 9967"/>
                <a:gd name="T3" fmla="*/ 9967 h 704"/>
                <a:gd name="T4" fmla="+- 0 10024 9434"/>
                <a:gd name="T5" fmla="*/ T4 w 857"/>
                <a:gd name="T6" fmla="+- 0 10022 9967"/>
                <a:gd name="T7" fmla="*/ 10022 h 704"/>
                <a:gd name="T8" fmla="+- 0 9966 9434"/>
                <a:gd name="T9" fmla="*/ T8 w 857"/>
                <a:gd name="T10" fmla="+- 0 10075 9967"/>
                <a:gd name="T11" fmla="*/ 10075 h 704"/>
                <a:gd name="T12" fmla="+- 0 9907 9434"/>
                <a:gd name="T13" fmla="*/ T12 w 857"/>
                <a:gd name="T14" fmla="+- 0 10125 9967"/>
                <a:gd name="T15" fmla="*/ 10125 h 704"/>
                <a:gd name="T16" fmla="+- 0 9845 9434"/>
                <a:gd name="T17" fmla="*/ T16 w 857"/>
                <a:gd name="T18" fmla="+- 0 10172 9967"/>
                <a:gd name="T19" fmla="*/ 10172 h 704"/>
                <a:gd name="T20" fmla="+- 0 9781 9434"/>
                <a:gd name="T21" fmla="*/ T20 w 857"/>
                <a:gd name="T22" fmla="+- 0 10217 9967"/>
                <a:gd name="T23" fmla="*/ 10217 h 704"/>
                <a:gd name="T24" fmla="+- 0 9716 9434"/>
                <a:gd name="T25" fmla="*/ T24 w 857"/>
                <a:gd name="T26" fmla="+- 0 10259 9967"/>
                <a:gd name="T27" fmla="*/ 10259 h 704"/>
                <a:gd name="T28" fmla="+- 0 9648 9434"/>
                <a:gd name="T29" fmla="*/ T28 w 857"/>
                <a:gd name="T30" fmla="+- 0 10298 9967"/>
                <a:gd name="T31" fmla="*/ 10298 h 704"/>
                <a:gd name="T32" fmla="+- 0 9578 9434"/>
                <a:gd name="T33" fmla="*/ T32 w 857"/>
                <a:gd name="T34" fmla="+- 0 10334 9967"/>
                <a:gd name="T35" fmla="*/ 10334 h 704"/>
                <a:gd name="T36" fmla="+- 0 9507 9434"/>
                <a:gd name="T37" fmla="*/ T36 w 857"/>
                <a:gd name="T38" fmla="+- 0 10367 9967"/>
                <a:gd name="T39" fmla="*/ 10367 h 704"/>
                <a:gd name="T40" fmla="+- 0 9434 9434"/>
                <a:gd name="T41" fmla="*/ T40 w 857"/>
                <a:gd name="T42" fmla="+- 0 10397 9967"/>
                <a:gd name="T43" fmla="*/ 10397 h 704"/>
                <a:gd name="T44" fmla="+- 0 9537 9434"/>
                <a:gd name="T45" fmla="*/ T44 w 857"/>
                <a:gd name="T46" fmla="+- 0 10670 9967"/>
                <a:gd name="T47" fmla="*/ 10670 h 704"/>
                <a:gd name="T48" fmla="+- 0 9609 9434"/>
                <a:gd name="T49" fmla="*/ T48 w 857"/>
                <a:gd name="T50" fmla="+- 0 10641 9967"/>
                <a:gd name="T51" fmla="*/ 10641 h 704"/>
                <a:gd name="T52" fmla="+- 0 9680 9434"/>
                <a:gd name="T53" fmla="*/ T52 w 857"/>
                <a:gd name="T54" fmla="+- 0 10610 9967"/>
                <a:gd name="T55" fmla="*/ 10610 h 704"/>
                <a:gd name="T56" fmla="+- 0 9749 9434"/>
                <a:gd name="T57" fmla="*/ T56 w 857"/>
                <a:gd name="T58" fmla="+- 0 10575 9967"/>
                <a:gd name="T59" fmla="*/ 10575 h 704"/>
                <a:gd name="T60" fmla="+- 0 9817 9434"/>
                <a:gd name="T61" fmla="*/ T60 w 857"/>
                <a:gd name="T62" fmla="+- 0 10538 9967"/>
                <a:gd name="T63" fmla="*/ 10538 h 704"/>
                <a:gd name="T64" fmla="+- 0 9884 9434"/>
                <a:gd name="T65" fmla="*/ T64 w 857"/>
                <a:gd name="T66" fmla="+- 0 10499 9967"/>
                <a:gd name="T67" fmla="*/ 10499 h 704"/>
                <a:gd name="T68" fmla="+- 0 9950 9434"/>
                <a:gd name="T69" fmla="*/ T68 w 857"/>
                <a:gd name="T70" fmla="+- 0 10456 9967"/>
                <a:gd name="T71" fmla="*/ 10456 h 704"/>
                <a:gd name="T72" fmla="+- 0 10013 9434"/>
                <a:gd name="T73" fmla="*/ T72 w 857"/>
                <a:gd name="T74" fmla="+- 0 10412 9967"/>
                <a:gd name="T75" fmla="*/ 10412 h 704"/>
                <a:gd name="T76" fmla="+- 0 10076 9434"/>
                <a:gd name="T77" fmla="*/ T76 w 857"/>
                <a:gd name="T78" fmla="+- 0 10364 9967"/>
                <a:gd name="T79" fmla="*/ 10364 h 704"/>
                <a:gd name="T80" fmla="+- 0 10137 9434"/>
                <a:gd name="T81" fmla="*/ T80 w 857"/>
                <a:gd name="T82" fmla="+- 0 10314 9967"/>
                <a:gd name="T83" fmla="*/ 10314 h 704"/>
                <a:gd name="T84" fmla="+- 0 10196 9434"/>
                <a:gd name="T85" fmla="*/ T84 w 857"/>
                <a:gd name="T86" fmla="+- 0 10261 9967"/>
                <a:gd name="T87" fmla="*/ 10261 h 704"/>
                <a:gd name="T88" fmla="+- 0 10253 9434"/>
                <a:gd name="T89" fmla="*/ T88 w 857"/>
                <a:gd name="T90" fmla="+- 0 10206 9967"/>
                <a:gd name="T91" fmla="*/ 10206 h 704"/>
                <a:gd name="T92" fmla="+- 0 10290 9434"/>
                <a:gd name="T93" fmla="*/ T92 w 857"/>
                <a:gd name="T94" fmla="+- 0 10168 9967"/>
                <a:gd name="T95" fmla="*/ 10168 h 704"/>
                <a:gd name="T96" fmla="+- 0 10078 9434"/>
                <a:gd name="T97" fmla="*/ T96 w 857"/>
                <a:gd name="T98" fmla="+- 0 9967 9967"/>
                <a:gd name="T99" fmla="*/ 9967 h 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857" h="704">
                  <a:moveTo>
                    <a:pt x="644" y="0"/>
                  </a:moveTo>
                  <a:lnTo>
                    <a:pt x="590" y="55"/>
                  </a:lnTo>
                  <a:lnTo>
                    <a:pt x="532" y="108"/>
                  </a:lnTo>
                  <a:lnTo>
                    <a:pt x="473" y="158"/>
                  </a:lnTo>
                  <a:lnTo>
                    <a:pt x="411" y="205"/>
                  </a:lnTo>
                  <a:lnTo>
                    <a:pt x="347" y="250"/>
                  </a:lnTo>
                  <a:lnTo>
                    <a:pt x="282" y="292"/>
                  </a:lnTo>
                  <a:lnTo>
                    <a:pt x="214" y="331"/>
                  </a:lnTo>
                  <a:lnTo>
                    <a:pt x="144" y="367"/>
                  </a:lnTo>
                  <a:lnTo>
                    <a:pt x="73" y="400"/>
                  </a:lnTo>
                  <a:lnTo>
                    <a:pt x="0" y="430"/>
                  </a:lnTo>
                  <a:lnTo>
                    <a:pt x="103" y="703"/>
                  </a:lnTo>
                  <a:lnTo>
                    <a:pt x="175" y="674"/>
                  </a:lnTo>
                  <a:lnTo>
                    <a:pt x="246" y="643"/>
                  </a:lnTo>
                  <a:lnTo>
                    <a:pt x="315" y="608"/>
                  </a:lnTo>
                  <a:lnTo>
                    <a:pt x="383" y="571"/>
                  </a:lnTo>
                  <a:lnTo>
                    <a:pt x="450" y="532"/>
                  </a:lnTo>
                  <a:lnTo>
                    <a:pt x="516" y="489"/>
                  </a:lnTo>
                  <a:lnTo>
                    <a:pt x="579" y="445"/>
                  </a:lnTo>
                  <a:lnTo>
                    <a:pt x="642" y="397"/>
                  </a:lnTo>
                  <a:lnTo>
                    <a:pt x="703" y="347"/>
                  </a:lnTo>
                  <a:lnTo>
                    <a:pt x="762" y="294"/>
                  </a:lnTo>
                  <a:lnTo>
                    <a:pt x="819" y="239"/>
                  </a:lnTo>
                  <a:lnTo>
                    <a:pt x="856" y="2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2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429">
              <a:extLst>
                <a:ext uri="{FF2B5EF4-FFF2-40B4-BE49-F238E27FC236}">
                  <a16:creationId xmlns:a16="http://schemas.microsoft.com/office/drawing/2014/main" id="{8856110D-6DF8-9597-58E9-0858A89BE7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078" y="9300"/>
              <a:ext cx="674" cy="868"/>
            </a:xfrm>
            <a:custGeom>
              <a:avLst/>
              <a:gdLst>
                <a:gd name="T0" fmla="+- 0 10474 10078"/>
                <a:gd name="T1" fmla="*/ T0 w 674"/>
                <a:gd name="T2" fmla="+- 0 9300 9300"/>
                <a:gd name="T3" fmla="*/ 9300 h 868"/>
                <a:gd name="T4" fmla="+- 0 10448 10078"/>
                <a:gd name="T5" fmla="*/ T4 w 674"/>
                <a:gd name="T6" fmla="+- 0 9375 9300"/>
                <a:gd name="T7" fmla="*/ 9375 h 868"/>
                <a:gd name="T8" fmla="+- 0 10419 10078"/>
                <a:gd name="T9" fmla="*/ T8 w 674"/>
                <a:gd name="T10" fmla="+- 0 9448 9300"/>
                <a:gd name="T11" fmla="*/ 9448 h 868"/>
                <a:gd name="T12" fmla="+- 0 10387 10078"/>
                <a:gd name="T13" fmla="*/ T12 w 674"/>
                <a:gd name="T14" fmla="+- 0 9520 9300"/>
                <a:gd name="T15" fmla="*/ 9520 h 868"/>
                <a:gd name="T16" fmla="+- 0 10351 10078"/>
                <a:gd name="T17" fmla="*/ T16 w 674"/>
                <a:gd name="T18" fmla="+- 0 9589 9300"/>
                <a:gd name="T19" fmla="*/ 9589 h 868"/>
                <a:gd name="T20" fmla="+- 0 10313 10078"/>
                <a:gd name="T21" fmla="*/ T20 w 674"/>
                <a:gd name="T22" fmla="+- 0 9657 9300"/>
                <a:gd name="T23" fmla="*/ 9657 h 868"/>
                <a:gd name="T24" fmla="+- 0 10271 10078"/>
                <a:gd name="T25" fmla="*/ T24 w 674"/>
                <a:gd name="T26" fmla="+- 0 9724 9300"/>
                <a:gd name="T27" fmla="*/ 9724 h 868"/>
                <a:gd name="T28" fmla="+- 0 10227 10078"/>
                <a:gd name="T29" fmla="*/ T28 w 674"/>
                <a:gd name="T30" fmla="+- 0 9788 9300"/>
                <a:gd name="T31" fmla="*/ 9788 h 868"/>
                <a:gd name="T32" fmla="+- 0 10180 10078"/>
                <a:gd name="T33" fmla="*/ T32 w 674"/>
                <a:gd name="T34" fmla="+- 0 9849 9300"/>
                <a:gd name="T35" fmla="*/ 9849 h 868"/>
                <a:gd name="T36" fmla="+- 0 10131 10078"/>
                <a:gd name="T37" fmla="*/ T36 w 674"/>
                <a:gd name="T38" fmla="+- 0 9909 9300"/>
                <a:gd name="T39" fmla="*/ 9909 h 868"/>
                <a:gd name="T40" fmla="+- 0 10078 10078"/>
                <a:gd name="T41" fmla="*/ T40 w 674"/>
                <a:gd name="T42" fmla="+- 0 9967 9300"/>
                <a:gd name="T43" fmla="*/ 9967 h 868"/>
                <a:gd name="T44" fmla="+- 0 10290 10078"/>
                <a:gd name="T45" fmla="*/ T44 w 674"/>
                <a:gd name="T46" fmla="+- 0 10168 9300"/>
                <a:gd name="T47" fmla="*/ 10168 h 868"/>
                <a:gd name="T48" fmla="+- 0 10343 10078"/>
                <a:gd name="T49" fmla="*/ T48 w 674"/>
                <a:gd name="T50" fmla="+- 0 10111 9300"/>
                <a:gd name="T51" fmla="*/ 10111 h 868"/>
                <a:gd name="T52" fmla="+- 0 10392 10078"/>
                <a:gd name="T53" fmla="*/ T52 w 674"/>
                <a:gd name="T54" fmla="+- 0 10052 9300"/>
                <a:gd name="T55" fmla="*/ 10052 h 868"/>
                <a:gd name="T56" fmla="+- 0 10440 10078"/>
                <a:gd name="T57" fmla="*/ T56 w 674"/>
                <a:gd name="T58" fmla="+- 0 9992 9300"/>
                <a:gd name="T59" fmla="*/ 9992 h 868"/>
                <a:gd name="T60" fmla="+- 0 10485 10078"/>
                <a:gd name="T61" fmla="*/ T60 w 674"/>
                <a:gd name="T62" fmla="+- 0 9930 9300"/>
                <a:gd name="T63" fmla="*/ 9930 h 868"/>
                <a:gd name="T64" fmla="+- 0 10527 10078"/>
                <a:gd name="T65" fmla="*/ T64 w 674"/>
                <a:gd name="T66" fmla="+- 0 9867 9300"/>
                <a:gd name="T67" fmla="*/ 9867 h 868"/>
                <a:gd name="T68" fmla="+- 0 10567 10078"/>
                <a:gd name="T69" fmla="*/ T68 w 674"/>
                <a:gd name="T70" fmla="+- 0 9802 9300"/>
                <a:gd name="T71" fmla="*/ 9802 h 868"/>
                <a:gd name="T72" fmla="+- 0 10604 10078"/>
                <a:gd name="T73" fmla="*/ T72 w 674"/>
                <a:gd name="T74" fmla="+- 0 9736 9300"/>
                <a:gd name="T75" fmla="*/ 9736 h 868"/>
                <a:gd name="T76" fmla="+- 0 10639 10078"/>
                <a:gd name="T77" fmla="*/ T76 w 674"/>
                <a:gd name="T78" fmla="+- 0 9669 9300"/>
                <a:gd name="T79" fmla="*/ 9669 h 868"/>
                <a:gd name="T80" fmla="+- 0 10671 10078"/>
                <a:gd name="T81" fmla="*/ T80 w 674"/>
                <a:gd name="T82" fmla="+- 0 9601 9300"/>
                <a:gd name="T83" fmla="*/ 9601 h 868"/>
                <a:gd name="T84" fmla="+- 0 10701 10078"/>
                <a:gd name="T85" fmla="*/ T84 w 674"/>
                <a:gd name="T86" fmla="+- 0 9531 9300"/>
                <a:gd name="T87" fmla="*/ 9531 h 868"/>
                <a:gd name="T88" fmla="+- 0 10728 10078"/>
                <a:gd name="T89" fmla="*/ T88 w 674"/>
                <a:gd name="T90" fmla="+- 0 9461 9300"/>
                <a:gd name="T91" fmla="*/ 9461 h 868"/>
                <a:gd name="T92" fmla="+- 0 10752 10078"/>
                <a:gd name="T93" fmla="*/ T92 w 674"/>
                <a:gd name="T94" fmla="+- 0 9389 9300"/>
                <a:gd name="T95" fmla="*/ 9389 h 868"/>
                <a:gd name="T96" fmla="+- 0 10474 10078"/>
                <a:gd name="T97" fmla="*/ T96 w 674"/>
                <a:gd name="T98" fmla="+- 0 9300 9300"/>
                <a:gd name="T99" fmla="*/ 9300 h 8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74" h="868">
                  <a:moveTo>
                    <a:pt x="396" y="0"/>
                  </a:moveTo>
                  <a:lnTo>
                    <a:pt x="370" y="75"/>
                  </a:lnTo>
                  <a:lnTo>
                    <a:pt x="341" y="148"/>
                  </a:lnTo>
                  <a:lnTo>
                    <a:pt x="309" y="220"/>
                  </a:lnTo>
                  <a:lnTo>
                    <a:pt x="273" y="289"/>
                  </a:lnTo>
                  <a:lnTo>
                    <a:pt x="235" y="357"/>
                  </a:lnTo>
                  <a:lnTo>
                    <a:pt x="193" y="424"/>
                  </a:lnTo>
                  <a:lnTo>
                    <a:pt x="149" y="488"/>
                  </a:lnTo>
                  <a:lnTo>
                    <a:pt x="102" y="549"/>
                  </a:lnTo>
                  <a:lnTo>
                    <a:pt x="53" y="609"/>
                  </a:lnTo>
                  <a:lnTo>
                    <a:pt x="0" y="667"/>
                  </a:lnTo>
                  <a:lnTo>
                    <a:pt x="212" y="868"/>
                  </a:lnTo>
                  <a:lnTo>
                    <a:pt x="265" y="811"/>
                  </a:lnTo>
                  <a:lnTo>
                    <a:pt x="314" y="752"/>
                  </a:lnTo>
                  <a:lnTo>
                    <a:pt x="362" y="692"/>
                  </a:lnTo>
                  <a:lnTo>
                    <a:pt x="407" y="630"/>
                  </a:lnTo>
                  <a:lnTo>
                    <a:pt x="449" y="567"/>
                  </a:lnTo>
                  <a:lnTo>
                    <a:pt x="489" y="502"/>
                  </a:lnTo>
                  <a:lnTo>
                    <a:pt x="526" y="436"/>
                  </a:lnTo>
                  <a:lnTo>
                    <a:pt x="561" y="369"/>
                  </a:lnTo>
                  <a:lnTo>
                    <a:pt x="593" y="301"/>
                  </a:lnTo>
                  <a:lnTo>
                    <a:pt x="623" y="231"/>
                  </a:lnTo>
                  <a:lnTo>
                    <a:pt x="650" y="161"/>
                  </a:lnTo>
                  <a:lnTo>
                    <a:pt x="674" y="8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27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428">
              <a:extLst>
                <a:ext uri="{FF2B5EF4-FFF2-40B4-BE49-F238E27FC236}">
                  <a16:creationId xmlns:a16="http://schemas.microsoft.com/office/drawing/2014/main" id="{108E3A58-E2DD-D5A5-DE30-C3AF66A827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474" y="8487"/>
              <a:ext cx="375" cy="902"/>
            </a:xfrm>
            <a:custGeom>
              <a:avLst/>
              <a:gdLst>
                <a:gd name="T0" fmla="+- 0 10829 10474"/>
                <a:gd name="T1" fmla="*/ T0 w 375"/>
                <a:gd name="T2" fmla="+- 0 8487 8487"/>
                <a:gd name="T3" fmla="*/ 8487 h 902"/>
                <a:gd name="T4" fmla="+- 0 10540 10474"/>
                <a:gd name="T5" fmla="*/ T4 w 375"/>
                <a:gd name="T6" fmla="+- 0 8527 8487"/>
                <a:gd name="T7" fmla="*/ 8527 h 902"/>
                <a:gd name="T8" fmla="+- 0 10548 10474"/>
                <a:gd name="T9" fmla="*/ T8 w 375"/>
                <a:gd name="T10" fmla="+- 0 8587 8487"/>
                <a:gd name="T11" fmla="*/ 8587 h 902"/>
                <a:gd name="T12" fmla="+- 0 10553 10474"/>
                <a:gd name="T13" fmla="*/ T12 w 375"/>
                <a:gd name="T14" fmla="+- 0 8647 8487"/>
                <a:gd name="T15" fmla="*/ 8647 h 902"/>
                <a:gd name="T16" fmla="+- 0 10556 10474"/>
                <a:gd name="T17" fmla="*/ T16 w 375"/>
                <a:gd name="T18" fmla="+- 0 8707 8487"/>
                <a:gd name="T19" fmla="*/ 8707 h 902"/>
                <a:gd name="T20" fmla="+- 0 10557 10474"/>
                <a:gd name="T21" fmla="*/ T20 w 375"/>
                <a:gd name="T22" fmla="+- 0 8768 8487"/>
                <a:gd name="T23" fmla="*/ 8768 h 902"/>
                <a:gd name="T24" fmla="+- 0 10555 10474"/>
                <a:gd name="T25" fmla="*/ T24 w 375"/>
                <a:gd name="T26" fmla="+- 0 8847 8487"/>
                <a:gd name="T27" fmla="*/ 8847 h 902"/>
                <a:gd name="T28" fmla="+- 0 10550 10474"/>
                <a:gd name="T29" fmla="*/ T28 w 375"/>
                <a:gd name="T30" fmla="+- 0 8925 8487"/>
                <a:gd name="T31" fmla="*/ 8925 h 902"/>
                <a:gd name="T32" fmla="+- 0 10541 10474"/>
                <a:gd name="T33" fmla="*/ T32 w 375"/>
                <a:gd name="T34" fmla="+- 0 9003 8487"/>
                <a:gd name="T35" fmla="*/ 9003 h 902"/>
                <a:gd name="T36" fmla="+- 0 10529 10474"/>
                <a:gd name="T37" fmla="*/ T36 w 375"/>
                <a:gd name="T38" fmla="+- 0 9079 8487"/>
                <a:gd name="T39" fmla="*/ 9079 h 902"/>
                <a:gd name="T40" fmla="+- 0 10514 10474"/>
                <a:gd name="T41" fmla="*/ T40 w 375"/>
                <a:gd name="T42" fmla="+- 0 9154 8487"/>
                <a:gd name="T43" fmla="*/ 9154 h 902"/>
                <a:gd name="T44" fmla="+- 0 10496 10474"/>
                <a:gd name="T45" fmla="*/ T44 w 375"/>
                <a:gd name="T46" fmla="+- 0 9228 8487"/>
                <a:gd name="T47" fmla="*/ 9228 h 902"/>
                <a:gd name="T48" fmla="+- 0 10474 10474"/>
                <a:gd name="T49" fmla="*/ T48 w 375"/>
                <a:gd name="T50" fmla="+- 0 9300 8487"/>
                <a:gd name="T51" fmla="*/ 9300 h 902"/>
                <a:gd name="T52" fmla="+- 0 10752 10474"/>
                <a:gd name="T53" fmla="*/ T52 w 375"/>
                <a:gd name="T54" fmla="+- 0 9389 8487"/>
                <a:gd name="T55" fmla="*/ 9389 h 902"/>
                <a:gd name="T56" fmla="+- 0 10775 10474"/>
                <a:gd name="T57" fmla="*/ T56 w 375"/>
                <a:gd name="T58" fmla="+- 0 9314 8487"/>
                <a:gd name="T59" fmla="*/ 9314 h 902"/>
                <a:gd name="T60" fmla="+- 0 10794 10474"/>
                <a:gd name="T61" fmla="*/ T60 w 375"/>
                <a:gd name="T62" fmla="+- 0 9239 8487"/>
                <a:gd name="T63" fmla="*/ 9239 h 902"/>
                <a:gd name="T64" fmla="+- 0 10810 10474"/>
                <a:gd name="T65" fmla="*/ T64 w 375"/>
                <a:gd name="T66" fmla="+- 0 9162 8487"/>
                <a:gd name="T67" fmla="*/ 9162 h 902"/>
                <a:gd name="T68" fmla="+- 0 10824 10474"/>
                <a:gd name="T69" fmla="*/ T68 w 375"/>
                <a:gd name="T70" fmla="+- 0 9085 8487"/>
                <a:gd name="T71" fmla="*/ 9085 h 902"/>
                <a:gd name="T72" fmla="+- 0 10835 10474"/>
                <a:gd name="T73" fmla="*/ T72 w 375"/>
                <a:gd name="T74" fmla="+- 0 9006 8487"/>
                <a:gd name="T75" fmla="*/ 9006 h 902"/>
                <a:gd name="T76" fmla="+- 0 10842 10474"/>
                <a:gd name="T77" fmla="*/ T76 w 375"/>
                <a:gd name="T78" fmla="+- 0 8928 8487"/>
                <a:gd name="T79" fmla="*/ 8928 h 902"/>
                <a:gd name="T80" fmla="+- 0 10847 10474"/>
                <a:gd name="T81" fmla="*/ T80 w 375"/>
                <a:gd name="T82" fmla="+- 0 8848 8487"/>
                <a:gd name="T83" fmla="*/ 8848 h 902"/>
                <a:gd name="T84" fmla="+- 0 10848 10474"/>
                <a:gd name="T85" fmla="*/ T84 w 375"/>
                <a:gd name="T86" fmla="+- 0 8768 8487"/>
                <a:gd name="T87" fmla="*/ 8768 h 902"/>
                <a:gd name="T88" fmla="+- 0 10847 10474"/>
                <a:gd name="T89" fmla="*/ T88 w 375"/>
                <a:gd name="T90" fmla="+- 0 8697 8487"/>
                <a:gd name="T91" fmla="*/ 8697 h 902"/>
                <a:gd name="T92" fmla="+- 0 10844 10474"/>
                <a:gd name="T93" fmla="*/ T92 w 375"/>
                <a:gd name="T94" fmla="+- 0 8627 8487"/>
                <a:gd name="T95" fmla="*/ 8627 h 902"/>
                <a:gd name="T96" fmla="+- 0 10838 10474"/>
                <a:gd name="T97" fmla="*/ T96 w 375"/>
                <a:gd name="T98" fmla="+- 0 8557 8487"/>
                <a:gd name="T99" fmla="*/ 8557 h 902"/>
                <a:gd name="T100" fmla="+- 0 10829 10474"/>
                <a:gd name="T101" fmla="*/ T100 w 375"/>
                <a:gd name="T102" fmla="+- 0 8487 8487"/>
                <a:gd name="T103" fmla="*/ 8487 h 9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75" h="902">
                  <a:moveTo>
                    <a:pt x="355" y="0"/>
                  </a:moveTo>
                  <a:lnTo>
                    <a:pt x="66" y="40"/>
                  </a:lnTo>
                  <a:lnTo>
                    <a:pt x="74" y="100"/>
                  </a:lnTo>
                  <a:lnTo>
                    <a:pt x="79" y="160"/>
                  </a:lnTo>
                  <a:lnTo>
                    <a:pt x="82" y="220"/>
                  </a:lnTo>
                  <a:lnTo>
                    <a:pt x="83" y="281"/>
                  </a:lnTo>
                  <a:lnTo>
                    <a:pt x="81" y="360"/>
                  </a:lnTo>
                  <a:lnTo>
                    <a:pt x="76" y="438"/>
                  </a:lnTo>
                  <a:lnTo>
                    <a:pt x="67" y="516"/>
                  </a:lnTo>
                  <a:lnTo>
                    <a:pt x="55" y="592"/>
                  </a:lnTo>
                  <a:lnTo>
                    <a:pt x="40" y="667"/>
                  </a:lnTo>
                  <a:lnTo>
                    <a:pt x="22" y="741"/>
                  </a:lnTo>
                  <a:lnTo>
                    <a:pt x="0" y="813"/>
                  </a:lnTo>
                  <a:lnTo>
                    <a:pt x="278" y="902"/>
                  </a:lnTo>
                  <a:lnTo>
                    <a:pt x="301" y="827"/>
                  </a:lnTo>
                  <a:lnTo>
                    <a:pt x="320" y="752"/>
                  </a:lnTo>
                  <a:lnTo>
                    <a:pt x="336" y="675"/>
                  </a:lnTo>
                  <a:lnTo>
                    <a:pt x="350" y="598"/>
                  </a:lnTo>
                  <a:lnTo>
                    <a:pt x="361" y="519"/>
                  </a:lnTo>
                  <a:lnTo>
                    <a:pt x="368" y="441"/>
                  </a:lnTo>
                  <a:lnTo>
                    <a:pt x="373" y="361"/>
                  </a:lnTo>
                  <a:lnTo>
                    <a:pt x="374" y="281"/>
                  </a:lnTo>
                  <a:lnTo>
                    <a:pt x="373" y="210"/>
                  </a:lnTo>
                  <a:lnTo>
                    <a:pt x="370" y="140"/>
                  </a:lnTo>
                  <a:lnTo>
                    <a:pt x="364" y="7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F9D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427">
              <a:extLst>
                <a:ext uri="{FF2B5EF4-FFF2-40B4-BE49-F238E27FC236}">
                  <a16:creationId xmlns:a16="http://schemas.microsoft.com/office/drawing/2014/main" id="{B29F72DA-A0FE-5F29-ED7A-D3B862505E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264" y="7640"/>
              <a:ext cx="565" cy="887"/>
            </a:xfrm>
            <a:custGeom>
              <a:avLst/>
              <a:gdLst>
                <a:gd name="T0" fmla="+- 0 10508 10265"/>
                <a:gd name="T1" fmla="*/ T0 w 565"/>
                <a:gd name="T2" fmla="+- 0 7641 7641"/>
                <a:gd name="T3" fmla="*/ 7641 h 887"/>
                <a:gd name="T4" fmla="+- 0 10265 10265"/>
                <a:gd name="T5" fmla="*/ T4 w 565"/>
                <a:gd name="T6" fmla="+- 0 7803 7641"/>
                <a:gd name="T7" fmla="*/ 7803 h 887"/>
                <a:gd name="T8" fmla="+- 0 10306 10265"/>
                <a:gd name="T9" fmla="*/ T8 w 565"/>
                <a:gd name="T10" fmla="+- 0 7868 7641"/>
                <a:gd name="T11" fmla="*/ 7868 h 887"/>
                <a:gd name="T12" fmla="+- 0 10344 10265"/>
                <a:gd name="T13" fmla="*/ T12 w 565"/>
                <a:gd name="T14" fmla="+- 0 7935 7641"/>
                <a:gd name="T15" fmla="*/ 7935 h 887"/>
                <a:gd name="T16" fmla="+- 0 10380 10265"/>
                <a:gd name="T17" fmla="*/ T16 w 565"/>
                <a:gd name="T18" fmla="+- 0 8003 7641"/>
                <a:gd name="T19" fmla="*/ 8003 h 887"/>
                <a:gd name="T20" fmla="+- 0 10413 10265"/>
                <a:gd name="T21" fmla="*/ T20 w 565"/>
                <a:gd name="T22" fmla="+- 0 8074 7641"/>
                <a:gd name="T23" fmla="*/ 8074 h 887"/>
                <a:gd name="T24" fmla="+- 0 10442 10265"/>
                <a:gd name="T25" fmla="*/ T24 w 565"/>
                <a:gd name="T26" fmla="+- 0 8146 7641"/>
                <a:gd name="T27" fmla="*/ 8146 h 887"/>
                <a:gd name="T28" fmla="+- 0 10468 10265"/>
                <a:gd name="T29" fmla="*/ T28 w 565"/>
                <a:gd name="T30" fmla="+- 0 8219 7641"/>
                <a:gd name="T31" fmla="*/ 8219 h 887"/>
                <a:gd name="T32" fmla="+- 0 10492 10265"/>
                <a:gd name="T33" fmla="*/ T32 w 565"/>
                <a:gd name="T34" fmla="+- 0 8294 7641"/>
                <a:gd name="T35" fmla="*/ 8294 h 887"/>
                <a:gd name="T36" fmla="+- 0 10511 10265"/>
                <a:gd name="T37" fmla="*/ T36 w 565"/>
                <a:gd name="T38" fmla="+- 0 8371 7641"/>
                <a:gd name="T39" fmla="*/ 8371 h 887"/>
                <a:gd name="T40" fmla="+- 0 10528 10265"/>
                <a:gd name="T41" fmla="*/ T40 w 565"/>
                <a:gd name="T42" fmla="+- 0 8449 7641"/>
                <a:gd name="T43" fmla="*/ 8449 h 887"/>
                <a:gd name="T44" fmla="+- 0 10540 10265"/>
                <a:gd name="T45" fmla="*/ T44 w 565"/>
                <a:gd name="T46" fmla="+- 0 8527 7641"/>
                <a:gd name="T47" fmla="*/ 8527 h 887"/>
                <a:gd name="T48" fmla="+- 0 10829 10265"/>
                <a:gd name="T49" fmla="*/ T48 w 565"/>
                <a:gd name="T50" fmla="+- 0 8487 7641"/>
                <a:gd name="T51" fmla="*/ 8487 h 887"/>
                <a:gd name="T52" fmla="+- 0 10817 10265"/>
                <a:gd name="T53" fmla="*/ T52 w 565"/>
                <a:gd name="T54" fmla="+- 0 8411 7641"/>
                <a:gd name="T55" fmla="*/ 8411 h 887"/>
                <a:gd name="T56" fmla="+- 0 10803 10265"/>
                <a:gd name="T57" fmla="*/ T56 w 565"/>
                <a:gd name="T58" fmla="+- 0 8336 7641"/>
                <a:gd name="T59" fmla="*/ 8336 h 887"/>
                <a:gd name="T60" fmla="+- 0 10785 10265"/>
                <a:gd name="T61" fmla="*/ T60 w 565"/>
                <a:gd name="T62" fmla="+- 0 8262 7641"/>
                <a:gd name="T63" fmla="*/ 8262 h 887"/>
                <a:gd name="T64" fmla="+- 0 10765 10265"/>
                <a:gd name="T65" fmla="*/ T64 w 565"/>
                <a:gd name="T66" fmla="+- 0 8189 7641"/>
                <a:gd name="T67" fmla="*/ 8189 h 887"/>
                <a:gd name="T68" fmla="+- 0 10742 10265"/>
                <a:gd name="T69" fmla="*/ T68 w 565"/>
                <a:gd name="T70" fmla="+- 0 8117 7641"/>
                <a:gd name="T71" fmla="*/ 8117 h 887"/>
                <a:gd name="T72" fmla="+- 0 10717 10265"/>
                <a:gd name="T73" fmla="*/ T72 w 565"/>
                <a:gd name="T74" fmla="+- 0 8045 7641"/>
                <a:gd name="T75" fmla="*/ 8045 h 887"/>
                <a:gd name="T76" fmla="+- 0 10688 10265"/>
                <a:gd name="T77" fmla="*/ T76 w 565"/>
                <a:gd name="T78" fmla="+- 0 7975 7641"/>
                <a:gd name="T79" fmla="*/ 7975 h 887"/>
                <a:gd name="T80" fmla="+- 0 10658 10265"/>
                <a:gd name="T81" fmla="*/ T80 w 565"/>
                <a:gd name="T82" fmla="+- 0 7906 7641"/>
                <a:gd name="T83" fmla="*/ 7906 h 887"/>
                <a:gd name="T84" fmla="+- 0 10624 10265"/>
                <a:gd name="T85" fmla="*/ T84 w 565"/>
                <a:gd name="T86" fmla="+- 0 7837 7641"/>
                <a:gd name="T87" fmla="*/ 7837 h 887"/>
                <a:gd name="T88" fmla="+- 0 10588 10265"/>
                <a:gd name="T89" fmla="*/ T88 w 565"/>
                <a:gd name="T90" fmla="+- 0 7771 7641"/>
                <a:gd name="T91" fmla="*/ 7771 h 887"/>
                <a:gd name="T92" fmla="+- 0 10549 10265"/>
                <a:gd name="T93" fmla="*/ T92 w 565"/>
                <a:gd name="T94" fmla="+- 0 7705 7641"/>
                <a:gd name="T95" fmla="*/ 7705 h 887"/>
                <a:gd name="T96" fmla="+- 0 10508 10265"/>
                <a:gd name="T97" fmla="*/ T96 w 565"/>
                <a:gd name="T98" fmla="+- 0 7641 7641"/>
                <a:gd name="T99" fmla="*/ 7641 h 8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65" h="887">
                  <a:moveTo>
                    <a:pt x="243" y="0"/>
                  </a:moveTo>
                  <a:lnTo>
                    <a:pt x="0" y="162"/>
                  </a:lnTo>
                  <a:lnTo>
                    <a:pt x="41" y="227"/>
                  </a:lnTo>
                  <a:lnTo>
                    <a:pt x="79" y="294"/>
                  </a:lnTo>
                  <a:lnTo>
                    <a:pt x="115" y="362"/>
                  </a:lnTo>
                  <a:lnTo>
                    <a:pt x="148" y="433"/>
                  </a:lnTo>
                  <a:lnTo>
                    <a:pt x="177" y="505"/>
                  </a:lnTo>
                  <a:lnTo>
                    <a:pt x="203" y="578"/>
                  </a:lnTo>
                  <a:lnTo>
                    <a:pt x="227" y="653"/>
                  </a:lnTo>
                  <a:lnTo>
                    <a:pt x="246" y="730"/>
                  </a:lnTo>
                  <a:lnTo>
                    <a:pt x="263" y="808"/>
                  </a:lnTo>
                  <a:lnTo>
                    <a:pt x="275" y="886"/>
                  </a:lnTo>
                  <a:lnTo>
                    <a:pt x="564" y="846"/>
                  </a:lnTo>
                  <a:lnTo>
                    <a:pt x="552" y="770"/>
                  </a:lnTo>
                  <a:lnTo>
                    <a:pt x="538" y="695"/>
                  </a:lnTo>
                  <a:lnTo>
                    <a:pt x="520" y="621"/>
                  </a:lnTo>
                  <a:lnTo>
                    <a:pt x="500" y="548"/>
                  </a:lnTo>
                  <a:lnTo>
                    <a:pt x="477" y="476"/>
                  </a:lnTo>
                  <a:lnTo>
                    <a:pt x="452" y="404"/>
                  </a:lnTo>
                  <a:lnTo>
                    <a:pt x="423" y="334"/>
                  </a:lnTo>
                  <a:lnTo>
                    <a:pt x="393" y="265"/>
                  </a:lnTo>
                  <a:lnTo>
                    <a:pt x="359" y="196"/>
                  </a:lnTo>
                  <a:lnTo>
                    <a:pt x="323" y="130"/>
                  </a:lnTo>
                  <a:lnTo>
                    <a:pt x="284" y="6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426">
              <a:extLst>
                <a:ext uri="{FF2B5EF4-FFF2-40B4-BE49-F238E27FC236}">
                  <a16:creationId xmlns:a16="http://schemas.microsoft.com/office/drawing/2014/main" id="{9AACE356-3A86-CE21-E2E7-5FC7FED2A0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288" y="7119"/>
              <a:ext cx="2685" cy="3030"/>
            </a:xfrm>
            <a:custGeom>
              <a:avLst/>
              <a:gdLst>
                <a:gd name="T0" fmla="+- 0 9351 7289"/>
                <a:gd name="T1" fmla="*/ T0 w 2685"/>
                <a:gd name="T2" fmla="+- 0 7120 7120"/>
                <a:gd name="T3" fmla="*/ 7120 h 3030"/>
                <a:gd name="T4" fmla="+- 0 8613 7289"/>
                <a:gd name="T5" fmla="*/ T4 w 2685"/>
                <a:gd name="T6" fmla="+- 0 7276 7120"/>
                <a:gd name="T7" fmla="*/ 7276 h 3030"/>
                <a:gd name="T8" fmla="+- 0 8364 7289"/>
                <a:gd name="T9" fmla="*/ T8 w 2685"/>
                <a:gd name="T10" fmla="+- 0 8084 7120"/>
                <a:gd name="T11" fmla="*/ 8084 h 3030"/>
                <a:gd name="T12" fmla="+- 0 7713 7289"/>
                <a:gd name="T13" fmla="*/ T12 w 2685"/>
                <a:gd name="T14" fmla="+- 0 8109 7120"/>
                <a:gd name="T15" fmla="*/ 8109 h 3030"/>
                <a:gd name="T16" fmla="+- 0 7289 7289"/>
                <a:gd name="T17" fmla="*/ T16 w 2685"/>
                <a:gd name="T18" fmla="+- 0 8630 7120"/>
                <a:gd name="T19" fmla="*/ 8630 h 3030"/>
                <a:gd name="T20" fmla="+- 0 7658 7289"/>
                <a:gd name="T21" fmla="*/ T20 w 2685"/>
                <a:gd name="T22" fmla="+- 0 9202 7120"/>
                <a:gd name="T23" fmla="*/ 9202 h 3030"/>
                <a:gd name="T24" fmla="+- 0 8328 7289"/>
                <a:gd name="T25" fmla="*/ T24 w 2685"/>
                <a:gd name="T26" fmla="+- 0 9277 7120"/>
                <a:gd name="T27" fmla="*/ 9277 h 3030"/>
                <a:gd name="T28" fmla="+- 0 8982 7289"/>
                <a:gd name="T29" fmla="*/ T28 w 2685"/>
                <a:gd name="T30" fmla="+- 0 10008 7120"/>
                <a:gd name="T31" fmla="*/ 10008 h 3030"/>
                <a:gd name="T32" fmla="+- 0 9726 7289"/>
                <a:gd name="T33" fmla="*/ T32 w 2685"/>
                <a:gd name="T34" fmla="+- 0 10149 7120"/>
                <a:gd name="T35" fmla="*/ 10149 h 3030"/>
                <a:gd name="T36" fmla="+- 0 9974 7289"/>
                <a:gd name="T37" fmla="*/ T36 w 2685"/>
                <a:gd name="T38" fmla="+- 0 9461 7120"/>
                <a:gd name="T39" fmla="*/ 9461 h 3030"/>
                <a:gd name="T40" fmla="+- 0 9683 7289"/>
                <a:gd name="T41" fmla="*/ T40 w 2685"/>
                <a:gd name="T42" fmla="+- 0 7861 7120"/>
                <a:gd name="T43" fmla="*/ 7861 h 3030"/>
                <a:gd name="T44" fmla="+- 0 9351 7289"/>
                <a:gd name="T45" fmla="*/ T44 w 2685"/>
                <a:gd name="T46" fmla="+- 0 7120 7120"/>
                <a:gd name="T47" fmla="*/ 7120 h 30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685" h="3030">
                  <a:moveTo>
                    <a:pt x="2062" y="0"/>
                  </a:moveTo>
                  <a:lnTo>
                    <a:pt x="1324" y="156"/>
                  </a:lnTo>
                  <a:lnTo>
                    <a:pt x="1075" y="964"/>
                  </a:lnTo>
                  <a:lnTo>
                    <a:pt x="424" y="989"/>
                  </a:lnTo>
                  <a:lnTo>
                    <a:pt x="0" y="1510"/>
                  </a:lnTo>
                  <a:lnTo>
                    <a:pt x="369" y="2082"/>
                  </a:lnTo>
                  <a:lnTo>
                    <a:pt x="1039" y="2157"/>
                  </a:lnTo>
                  <a:lnTo>
                    <a:pt x="1693" y="2888"/>
                  </a:lnTo>
                  <a:lnTo>
                    <a:pt x="2437" y="3029"/>
                  </a:lnTo>
                  <a:lnTo>
                    <a:pt x="2685" y="2341"/>
                  </a:lnTo>
                  <a:lnTo>
                    <a:pt x="2394" y="741"/>
                  </a:lnTo>
                  <a:lnTo>
                    <a:pt x="2062" y="0"/>
                  </a:lnTo>
                  <a:close/>
                </a:path>
              </a:pathLst>
            </a:custGeom>
            <a:noFill/>
            <a:ln w="5715">
              <a:solidFill>
                <a:srgbClr val="088B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B884A42-6806-CFBF-BA3C-CA5B41704D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9" y="7477"/>
              <a:ext cx="39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E25940-054C-EBB2-05D5-EF69E45D25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" y="7842"/>
              <a:ext cx="42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AutoShape 423">
              <a:extLst>
                <a:ext uri="{FF2B5EF4-FFF2-40B4-BE49-F238E27FC236}">
                  <a16:creationId xmlns:a16="http://schemas.microsoft.com/office/drawing/2014/main" id="{F375EB01-1B32-4F5F-D824-A973C1F719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184" y="7511"/>
              <a:ext cx="603" cy="663"/>
            </a:xfrm>
            <a:custGeom>
              <a:avLst/>
              <a:gdLst>
                <a:gd name="T0" fmla="+- 0 8261 8184"/>
                <a:gd name="T1" fmla="*/ T0 w 603"/>
                <a:gd name="T2" fmla="+- 0 7642 7512"/>
                <a:gd name="T3" fmla="*/ 7642 h 663"/>
                <a:gd name="T4" fmla="+- 0 8206 8184"/>
                <a:gd name="T5" fmla="*/ T4 w 603"/>
                <a:gd name="T6" fmla="+- 0 7696 7512"/>
                <a:gd name="T7" fmla="*/ 7696 h 663"/>
                <a:gd name="T8" fmla="+- 0 8200 8184"/>
                <a:gd name="T9" fmla="*/ T8 w 603"/>
                <a:gd name="T10" fmla="+- 0 7753 7512"/>
                <a:gd name="T11" fmla="*/ 7753 h 663"/>
                <a:gd name="T12" fmla="+- 0 8210 8184"/>
                <a:gd name="T13" fmla="*/ T12 w 603"/>
                <a:gd name="T14" fmla="+- 0 7784 7512"/>
                <a:gd name="T15" fmla="*/ 7784 h 663"/>
                <a:gd name="T16" fmla="+- 0 8204 8184"/>
                <a:gd name="T17" fmla="*/ T16 w 603"/>
                <a:gd name="T18" fmla="+- 0 7813 7512"/>
                <a:gd name="T19" fmla="*/ 7813 h 663"/>
                <a:gd name="T20" fmla="+- 0 8187 8184"/>
                <a:gd name="T21" fmla="*/ T20 w 603"/>
                <a:gd name="T22" fmla="+- 0 7853 7512"/>
                <a:gd name="T23" fmla="*/ 7853 h 663"/>
                <a:gd name="T24" fmla="+- 0 8184 8184"/>
                <a:gd name="T25" fmla="*/ T24 w 603"/>
                <a:gd name="T26" fmla="+- 0 7883 7512"/>
                <a:gd name="T27" fmla="*/ 7883 h 663"/>
                <a:gd name="T28" fmla="+- 0 8186 8184"/>
                <a:gd name="T29" fmla="*/ T28 w 603"/>
                <a:gd name="T30" fmla="+- 0 7897 7512"/>
                <a:gd name="T31" fmla="*/ 7897 h 663"/>
                <a:gd name="T32" fmla="+- 0 8207 8184"/>
                <a:gd name="T33" fmla="*/ T32 w 603"/>
                <a:gd name="T34" fmla="+- 0 7962 7512"/>
                <a:gd name="T35" fmla="*/ 7962 h 663"/>
                <a:gd name="T36" fmla="+- 0 8284 8184"/>
                <a:gd name="T37" fmla="*/ T36 w 603"/>
                <a:gd name="T38" fmla="+- 0 8093 7512"/>
                <a:gd name="T39" fmla="*/ 8093 h 663"/>
                <a:gd name="T40" fmla="+- 0 8397 8184"/>
                <a:gd name="T41" fmla="*/ T40 w 603"/>
                <a:gd name="T42" fmla="+- 0 8168 7512"/>
                <a:gd name="T43" fmla="*/ 8168 h 663"/>
                <a:gd name="T44" fmla="+- 0 8455 8184"/>
                <a:gd name="T45" fmla="*/ T44 w 603"/>
                <a:gd name="T46" fmla="+- 0 8175 7512"/>
                <a:gd name="T47" fmla="*/ 8175 h 663"/>
                <a:gd name="T48" fmla="+- 0 8594 8184"/>
                <a:gd name="T49" fmla="*/ T48 w 603"/>
                <a:gd name="T50" fmla="+- 0 8123 7512"/>
                <a:gd name="T51" fmla="*/ 8123 h 663"/>
                <a:gd name="T52" fmla="+- 0 8681 8184"/>
                <a:gd name="T53" fmla="*/ T52 w 603"/>
                <a:gd name="T54" fmla="+- 0 8002 7512"/>
                <a:gd name="T55" fmla="*/ 8002 h 663"/>
                <a:gd name="T56" fmla="+- 0 8699 8184"/>
                <a:gd name="T57" fmla="*/ T56 w 603"/>
                <a:gd name="T58" fmla="+- 0 7936 7512"/>
                <a:gd name="T59" fmla="*/ 7936 h 663"/>
                <a:gd name="T60" fmla="+- 0 8713 8184"/>
                <a:gd name="T61" fmla="*/ T60 w 603"/>
                <a:gd name="T62" fmla="+- 0 7858 7512"/>
                <a:gd name="T63" fmla="*/ 7858 h 663"/>
                <a:gd name="T64" fmla="+- 0 8750 8184"/>
                <a:gd name="T65" fmla="*/ T64 w 603"/>
                <a:gd name="T66" fmla="+- 0 7834 7512"/>
                <a:gd name="T67" fmla="*/ 7834 h 663"/>
                <a:gd name="T68" fmla="+- 0 8764 8184"/>
                <a:gd name="T69" fmla="*/ T68 w 603"/>
                <a:gd name="T70" fmla="+- 0 7792 7512"/>
                <a:gd name="T71" fmla="*/ 7792 h 663"/>
                <a:gd name="T72" fmla="+- 0 8761 8184"/>
                <a:gd name="T73" fmla="*/ T72 w 603"/>
                <a:gd name="T74" fmla="+- 0 7767 7512"/>
                <a:gd name="T75" fmla="*/ 7767 h 663"/>
                <a:gd name="T76" fmla="+- 0 8768 8184"/>
                <a:gd name="T77" fmla="*/ T76 w 603"/>
                <a:gd name="T78" fmla="+- 0 7741 7512"/>
                <a:gd name="T79" fmla="*/ 7741 h 663"/>
                <a:gd name="T80" fmla="+- 0 8784 8184"/>
                <a:gd name="T81" fmla="*/ T80 w 603"/>
                <a:gd name="T82" fmla="+- 0 7702 7512"/>
                <a:gd name="T83" fmla="*/ 7702 h 663"/>
                <a:gd name="T84" fmla="+- 0 8779 8184"/>
                <a:gd name="T85" fmla="*/ T84 w 603"/>
                <a:gd name="T86" fmla="+- 0 7645 7512"/>
                <a:gd name="T87" fmla="*/ 7645 h 663"/>
                <a:gd name="T88" fmla="+- 0 8336 8184"/>
                <a:gd name="T89" fmla="*/ T88 w 603"/>
                <a:gd name="T90" fmla="+- 0 7640 7512"/>
                <a:gd name="T91" fmla="*/ 7640 h 663"/>
                <a:gd name="T92" fmla="+- 0 8313 8184"/>
                <a:gd name="T93" fmla="*/ T92 w 603"/>
                <a:gd name="T94" fmla="+- 0 7635 7512"/>
                <a:gd name="T95" fmla="*/ 7635 h 663"/>
                <a:gd name="T96" fmla="+- 0 8405 8184"/>
                <a:gd name="T97" fmla="*/ T96 w 603"/>
                <a:gd name="T98" fmla="+- 0 7572 7512"/>
                <a:gd name="T99" fmla="*/ 7572 h 663"/>
                <a:gd name="T100" fmla="+- 0 8363 8184"/>
                <a:gd name="T101" fmla="*/ T100 w 603"/>
                <a:gd name="T102" fmla="+- 0 7589 7512"/>
                <a:gd name="T103" fmla="*/ 7589 h 663"/>
                <a:gd name="T104" fmla="+- 0 8345 8184"/>
                <a:gd name="T105" fmla="*/ T104 w 603"/>
                <a:gd name="T106" fmla="+- 0 7632 7512"/>
                <a:gd name="T107" fmla="*/ 7632 h 663"/>
                <a:gd name="T108" fmla="+- 0 8346 8184"/>
                <a:gd name="T109" fmla="*/ T108 w 603"/>
                <a:gd name="T110" fmla="+- 0 7641 7512"/>
                <a:gd name="T111" fmla="*/ 7641 h 663"/>
                <a:gd name="T112" fmla="+- 0 8779 8184"/>
                <a:gd name="T113" fmla="*/ T112 w 603"/>
                <a:gd name="T114" fmla="+- 0 7645 7512"/>
                <a:gd name="T115" fmla="*/ 7645 h 663"/>
                <a:gd name="T116" fmla="+- 0 8755 8184"/>
                <a:gd name="T117" fmla="*/ T116 w 603"/>
                <a:gd name="T118" fmla="+- 0 7605 7512"/>
                <a:gd name="T119" fmla="*/ 7605 h 663"/>
                <a:gd name="T120" fmla="+- 0 8450 8184"/>
                <a:gd name="T121" fmla="*/ T120 w 603"/>
                <a:gd name="T122" fmla="+- 0 7592 7512"/>
                <a:gd name="T123" fmla="*/ 7592 h 663"/>
                <a:gd name="T124" fmla="+- 0 8430 8184"/>
                <a:gd name="T125" fmla="*/ T124 w 603"/>
                <a:gd name="T126" fmla="+- 0 7577 7512"/>
                <a:gd name="T127" fmla="*/ 7577 h 663"/>
                <a:gd name="T128" fmla="+- 0 8405 8184"/>
                <a:gd name="T129" fmla="*/ T128 w 603"/>
                <a:gd name="T130" fmla="+- 0 7572 7512"/>
                <a:gd name="T131" fmla="*/ 7572 h 663"/>
                <a:gd name="T132" fmla="+- 0 8507 8184"/>
                <a:gd name="T133" fmla="*/ T132 w 603"/>
                <a:gd name="T134" fmla="+- 0 7518 7512"/>
                <a:gd name="T135" fmla="*/ 7518 h 663"/>
                <a:gd name="T136" fmla="+- 0 8459 8184"/>
                <a:gd name="T137" fmla="*/ T136 w 603"/>
                <a:gd name="T138" fmla="+- 0 7560 7512"/>
                <a:gd name="T139" fmla="*/ 7560 h 663"/>
                <a:gd name="T140" fmla="+- 0 8736 8184"/>
                <a:gd name="T141" fmla="*/ T140 w 603"/>
                <a:gd name="T142" fmla="+- 0 7592 7512"/>
                <a:gd name="T143" fmla="*/ 7592 h 663"/>
                <a:gd name="T144" fmla="+- 0 8628 8184"/>
                <a:gd name="T145" fmla="*/ T144 w 603"/>
                <a:gd name="T146" fmla="+- 0 7586 7512"/>
                <a:gd name="T147" fmla="*/ 7586 h 663"/>
                <a:gd name="T148" fmla="+- 0 8598 8184"/>
                <a:gd name="T149" fmla="*/ T148 w 603"/>
                <a:gd name="T150" fmla="+- 0 7533 7512"/>
                <a:gd name="T151" fmla="*/ 7533 h 663"/>
                <a:gd name="T152" fmla="+- 0 8540 8184"/>
                <a:gd name="T153" fmla="*/ T152 w 603"/>
                <a:gd name="T154" fmla="+- 0 7512 7512"/>
                <a:gd name="T155" fmla="*/ 7512 h 663"/>
                <a:gd name="T156" fmla="+- 0 8665 8184"/>
                <a:gd name="T157" fmla="*/ T156 w 603"/>
                <a:gd name="T158" fmla="+- 0 7574 7512"/>
                <a:gd name="T159" fmla="*/ 7574 h 663"/>
                <a:gd name="T160" fmla="+- 0 8640 8184"/>
                <a:gd name="T161" fmla="*/ T160 w 603"/>
                <a:gd name="T162" fmla="+- 0 7580 7512"/>
                <a:gd name="T163" fmla="*/ 7580 h 663"/>
                <a:gd name="T164" fmla="+- 0 8727 8184"/>
                <a:gd name="T165" fmla="*/ T164 w 603"/>
                <a:gd name="T166" fmla="+- 0 7586 7512"/>
                <a:gd name="T167" fmla="*/ 7586 h 663"/>
                <a:gd name="T168" fmla="+- 0 8679 8184"/>
                <a:gd name="T169" fmla="*/ T168 w 603"/>
                <a:gd name="T170" fmla="+- 0 7573 7512"/>
                <a:gd name="T171" fmla="*/ 7573 h 6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603" h="663">
                  <a:moveTo>
                    <a:pt x="116" y="122"/>
                  </a:moveTo>
                  <a:lnTo>
                    <a:pt x="77" y="130"/>
                  </a:lnTo>
                  <a:lnTo>
                    <a:pt x="44" y="152"/>
                  </a:lnTo>
                  <a:lnTo>
                    <a:pt x="22" y="184"/>
                  </a:lnTo>
                  <a:lnTo>
                    <a:pt x="14" y="224"/>
                  </a:lnTo>
                  <a:lnTo>
                    <a:pt x="16" y="241"/>
                  </a:lnTo>
                  <a:lnTo>
                    <a:pt x="20" y="257"/>
                  </a:lnTo>
                  <a:lnTo>
                    <a:pt x="26" y="272"/>
                  </a:lnTo>
                  <a:lnTo>
                    <a:pt x="35" y="285"/>
                  </a:lnTo>
                  <a:lnTo>
                    <a:pt x="20" y="301"/>
                  </a:lnTo>
                  <a:lnTo>
                    <a:pt x="10" y="320"/>
                  </a:lnTo>
                  <a:lnTo>
                    <a:pt x="3" y="341"/>
                  </a:lnTo>
                  <a:lnTo>
                    <a:pt x="0" y="364"/>
                  </a:lnTo>
                  <a:lnTo>
                    <a:pt x="0" y="371"/>
                  </a:lnTo>
                  <a:lnTo>
                    <a:pt x="1" y="378"/>
                  </a:lnTo>
                  <a:lnTo>
                    <a:pt x="2" y="385"/>
                  </a:lnTo>
                  <a:lnTo>
                    <a:pt x="7" y="404"/>
                  </a:lnTo>
                  <a:lnTo>
                    <a:pt x="23" y="450"/>
                  </a:lnTo>
                  <a:lnTo>
                    <a:pt x="53" y="513"/>
                  </a:lnTo>
                  <a:lnTo>
                    <a:pt x="100" y="581"/>
                  </a:lnTo>
                  <a:lnTo>
                    <a:pt x="158" y="632"/>
                  </a:lnTo>
                  <a:lnTo>
                    <a:pt x="213" y="656"/>
                  </a:lnTo>
                  <a:lnTo>
                    <a:pt x="255" y="663"/>
                  </a:lnTo>
                  <a:lnTo>
                    <a:pt x="271" y="663"/>
                  </a:lnTo>
                  <a:lnTo>
                    <a:pt x="345" y="647"/>
                  </a:lnTo>
                  <a:lnTo>
                    <a:pt x="410" y="611"/>
                  </a:lnTo>
                  <a:lnTo>
                    <a:pt x="462" y="557"/>
                  </a:lnTo>
                  <a:lnTo>
                    <a:pt x="497" y="490"/>
                  </a:lnTo>
                  <a:lnTo>
                    <a:pt x="506" y="459"/>
                  </a:lnTo>
                  <a:lnTo>
                    <a:pt x="515" y="424"/>
                  </a:lnTo>
                  <a:lnTo>
                    <a:pt x="523" y="387"/>
                  </a:lnTo>
                  <a:lnTo>
                    <a:pt x="529" y="346"/>
                  </a:lnTo>
                  <a:lnTo>
                    <a:pt x="550" y="337"/>
                  </a:lnTo>
                  <a:lnTo>
                    <a:pt x="566" y="322"/>
                  </a:lnTo>
                  <a:lnTo>
                    <a:pt x="576" y="303"/>
                  </a:lnTo>
                  <a:lnTo>
                    <a:pt x="580" y="280"/>
                  </a:lnTo>
                  <a:lnTo>
                    <a:pt x="580" y="267"/>
                  </a:lnTo>
                  <a:lnTo>
                    <a:pt x="577" y="255"/>
                  </a:lnTo>
                  <a:lnTo>
                    <a:pt x="570" y="245"/>
                  </a:lnTo>
                  <a:lnTo>
                    <a:pt x="584" y="229"/>
                  </a:lnTo>
                  <a:lnTo>
                    <a:pt x="594" y="211"/>
                  </a:lnTo>
                  <a:lnTo>
                    <a:pt x="600" y="190"/>
                  </a:lnTo>
                  <a:lnTo>
                    <a:pt x="602" y="169"/>
                  </a:lnTo>
                  <a:lnTo>
                    <a:pt x="595" y="133"/>
                  </a:lnTo>
                  <a:lnTo>
                    <a:pt x="163" y="133"/>
                  </a:lnTo>
                  <a:lnTo>
                    <a:pt x="152" y="128"/>
                  </a:lnTo>
                  <a:lnTo>
                    <a:pt x="141" y="125"/>
                  </a:lnTo>
                  <a:lnTo>
                    <a:pt x="129" y="123"/>
                  </a:lnTo>
                  <a:lnTo>
                    <a:pt x="116" y="122"/>
                  </a:lnTo>
                  <a:close/>
                  <a:moveTo>
                    <a:pt x="221" y="60"/>
                  </a:moveTo>
                  <a:lnTo>
                    <a:pt x="198" y="64"/>
                  </a:lnTo>
                  <a:lnTo>
                    <a:pt x="179" y="77"/>
                  </a:lnTo>
                  <a:lnTo>
                    <a:pt x="166" y="96"/>
                  </a:lnTo>
                  <a:lnTo>
                    <a:pt x="161" y="120"/>
                  </a:lnTo>
                  <a:lnTo>
                    <a:pt x="161" y="125"/>
                  </a:lnTo>
                  <a:lnTo>
                    <a:pt x="162" y="129"/>
                  </a:lnTo>
                  <a:lnTo>
                    <a:pt x="163" y="133"/>
                  </a:lnTo>
                  <a:lnTo>
                    <a:pt x="595" y="133"/>
                  </a:lnTo>
                  <a:lnTo>
                    <a:pt x="594" y="127"/>
                  </a:lnTo>
                  <a:lnTo>
                    <a:pt x="571" y="93"/>
                  </a:lnTo>
                  <a:lnTo>
                    <a:pt x="552" y="80"/>
                  </a:lnTo>
                  <a:lnTo>
                    <a:pt x="266" y="80"/>
                  </a:lnTo>
                  <a:lnTo>
                    <a:pt x="257" y="71"/>
                  </a:lnTo>
                  <a:lnTo>
                    <a:pt x="246" y="65"/>
                  </a:lnTo>
                  <a:lnTo>
                    <a:pt x="234" y="61"/>
                  </a:lnTo>
                  <a:lnTo>
                    <a:pt x="221" y="60"/>
                  </a:lnTo>
                  <a:close/>
                  <a:moveTo>
                    <a:pt x="356" y="0"/>
                  </a:moveTo>
                  <a:lnTo>
                    <a:pt x="323" y="6"/>
                  </a:lnTo>
                  <a:lnTo>
                    <a:pt x="295" y="23"/>
                  </a:lnTo>
                  <a:lnTo>
                    <a:pt x="275" y="48"/>
                  </a:lnTo>
                  <a:lnTo>
                    <a:pt x="266" y="80"/>
                  </a:lnTo>
                  <a:lnTo>
                    <a:pt x="552" y="80"/>
                  </a:lnTo>
                  <a:lnTo>
                    <a:pt x="543" y="74"/>
                  </a:lnTo>
                  <a:lnTo>
                    <a:pt x="444" y="74"/>
                  </a:lnTo>
                  <a:lnTo>
                    <a:pt x="434" y="45"/>
                  </a:lnTo>
                  <a:lnTo>
                    <a:pt x="414" y="21"/>
                  </a:lnTo>
                  <a:lnTo>
                    <a:pt x="387" y="6"/>
                  </a:lnTo>
                  <a:lnTo>
                    <a:pt x="356" y="0"/>
                  </a:lnTo>
                  <a:close/>
                  <a:moveTo>
                    <a:pt x="495" y="61"/>
                  </a:moveTo>
                  <a:lnTo>
                    <a:pt x="481" y="62"/>
                  </a:lnTo>
                  <a:lnTo>
                    <a:pt x="469" y="65"/>
                  </a:lnTo>
                  <a:lnTo>
                    <a:pt x="456" y="68"/>
                  </a:lnTo>
                  <a:lnTo>
                    <a:pt x="444" y="74"/>
                  </a:lnTo>
                  <a:lnTo>
                    <a:pt x="543" y="74"/>
                  </a:lnTo>
                  <a:lnTo>
                    <a:pt x="537" y="70"/>
                  </a:lnTo>
                  <a:lnTo>
                    <a:pt x="495" y="61"/>
                  </a:lnTo>
                  <a:close/>
                </a:path>
              </a:pathLst>
            </a:custGeom>
            <a:solidFill>
              <a:srgbClr val="C17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422">
              <a:extLst>
                <a:ext uri="{FF2B5EF4-FFF2-40B4-BE49-F238E27FC236}">
                  <a16:creationId xmlns:a16="http://schemas.microsoft.com/office/drawing/2014/main" id="{D756C7DA-707D-639B-A94C-A3C020AC05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184" y="8175"/>
              <a:ext cx="515" cy="147"/>
            </a:xfrm>
            <a:custGeom>
              <a:avLst/>
              <a:gdLst>
                <a:gd name="T0" fmla="+- 0 8559 8184"/>
                <a:gd name="T1" fmla="*/ T0 w 515"/>
                <a:gd name="T2" fmla="+- 0 8175 8175"/>
                <a:gd name="T3" fmla="*/ 8175 h 147"/>
                <a:gd name="T4" fmla="+- 0 8348 8184"/>
                <a:gd name="T5" fmla="*/ T4 w 515"/>
                <a:gd name="T6" fmla="+- 0 8187 8175"/>
                <a:gd name="T7" fmla="*/ 8187 h 147"/>
                <a:gd name="T8" fmla="+- 0 8277 8184"/>
                <a:gd name="T9" fmla="*/ T8 w 515"/>
                <a:gd name="T10" fmla="+- 0 8214 8175"/>
                <a:gd name="T11" fmla="*/ 8214 h 147"/>
                <a:gd name="T12" fmla="+- 0 8184 8184"/>
                <a:gd name="T13" fmla="*/ T12 w 515"/>
                <a:gd name="T14" fmla="+- 0 8322 8175"/>
                <a:gd name="T15" fmla="*/ 8322 h 147"/>
                <a:gd name="T16" fmla="+- 0 8699 8184"/>
                <a:gd name="T17" fmla="*/ T16 w 515"/>
                <a:gd name="T18" fmla="+- 0 8276 8175"/>
                <a:gd name="T19" fmla="*/ 8276 h 147"/>
                <a:gd name="T20" fmla="+- 0 8652 8184"/>
                <a:gd name="T21" fmla="*/ T20 w 515"/>
                <a:gd name="T22" fmla="+- 0 8209 8175"/>
                <a:gd name="T23" fmla="*/ 8209 h 147"/>
                <a:gd name="T24" fmla="+- 0 8593 8184"/>
                <a:gd name="T25" fmla="*/ T24 w 515"/>
                <a:gd name="T26" fmla="+- 0 8178 8175"/>
                <a:gd name="T27" fmla="*/ 8178 h 147"/>
                <a:gd name="T28" fmla="+- 0 8559 8184"/>
                <a:gd name="T29" fmla="*/ T28 w 515"/>
                <a:gd name="T30" fmla="+- 0 8175 8175"/>
                <a:gd name="T31" fmla="*/ 8175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15" h="147">
                  <a:moveTo>
                    <a:pt x="375" y="0"/>
                  </a:moveTo>
                  <a:lnTo>
                    <a:pt x="164" y="12"/>
                  </a:lnTo>
                  <a:lnTo>
                    <a:pt x="93" y="39"/>
                  </a:lnTo>
                  <a:lnTo>
                    <a:pt x="0" y="147"/>
                  </a:lnTo>
                  <a:lnTo>
                    <a:pt x="515" y="101"/>
                  </a:lnTo>
                  <a:lnTo>
                    <a:pt x="468" y="34"/>
                  </a:lnTo>
                  <a:lnTo>
                    <a:pt x="409" y="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421">
              <a:extLst>
                <a:ext uri="{FF2B5EF4-FFF2-40B4-BE49-F238E27FC236}">
                  <a16:creationId xmlns:a16="http://schemas.microsoft.com/office/drawing/2014/main" id="{715D545D-9D8F-F2AB-C61F-5D049681EE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184" y="8175"/>
              <a:ext cx="515" cy="147"/>
            </a:xfrm>
            <a:custGeom>
              <a:avLst/>
              <a:gdLst>
                <a:gd name="T0" fmla="+- 0 8559 8184"/>
                <a:gd name="T1" fmla="*/ T0 w 515"/>
                <a:gd name="T2" fmla="+- 0 8175 8175"/>
                <a:gd name="T3" fmla="*/ 8175 h 147"/>
                <a:gd name="T4" fmla="+- 0 8348 8184"/>
                <a:gd name="T5" fmla="*/ T4 w 515"/>
                <a:gd name="T6" fmla="+- 0 8187 8175"/>
                <a:gd name="T7" fmla="*/ 8187 h 147"/>
                <a:gd name="T8" fmla="+- 0 8277 8184"/>
                <a:gd name="T9" fmla="*/ T8 w 515"/>
                <a:gd name="T10" fmla="+- 0 8214 8175"/>
                <a:gd name="T11" fmla="*/ 8214 h 147"/>
                <a:gd name="T12" fmla="+- 0 8184 8184"/>
                <a:gd name="T13" fmla="*/ T12 w 515"/>
                <a:gd name="T14" fmla="+- 0 8322 8175"/>
                <a:gd name="T15" fmla="*/ 8322 h 147"/>
                <a:gd name="T16" fmla="+- 0 8699 8184"/>
                <a:gd name="T17" fmla="*/ T16 w 515"/>
                <a:gd name="T18" fmla="+- 0 8276 8175"/>
                <a:gd name="T19" fmla="*/ 8276 h 147"/>
                <a:gd name="T20" fmla="+- 0 8652 8184"/>
                <a:gd name="T21" fmla="*/ T20 w 515"/>
                <a:gd name="T22" fmla="+- 0 8209 8175"/>
                <a:gd name="T23" fmla="*/ 8209 h 147"/>
                <a:gd name="T24" fmla="+- 0 8593 8184"/>
                <a:gd name="T25" fmla="*/ T24 w 515"/>
                <a:gd name="T26" fmla="+- 0 8178 8175"/>
                <a:gd name="T27" fmla="*/ 8178 h 147"/>
                <a:gd name="T28" fmla="+- 0 8559 8184"/>
                <a:gd name="T29" fmla="*/ T28 w 515"/>
                <a:gd name="T30" fmla="+- 0 8175 8175"/>
                <a:gd name="T31" fmla="*/ 8175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15" h="147">
                  <a:moveTo>
                    <a:pt x="375" y="0"/>
                  </a:moveTo>
                  <a:lnTo>
                    <a:pt x="164" y="12"/>
                  </a:lnTo>
                  <a:lnTo>
                    <a:pt x="93" y="39"/>
                  </a:lnTo>
                  <a:lnTo>
                    <a:pt x="0" y="147"/>
                  </a:lnTo>
                  <a:lnTo>
                    <a:pt x="515" y="101"/>
                  </a:lnTo>
                  <a:lnTo>
                    <a:pt x="468" y="34"/>
                  </a:lnTo>
                  <a:lnTo>
                    <a:pt x="409" y="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AutoShape 420">
              <a:extLst>
                <a:ext uri="{FF2B5EF4-FFF2-40B4-BE49-F238E27FC236}">
                  <a16:creationId xmlns:a16="http://schemas.microsoft.com/office/drawing/2014/main" id="{3B03698C-44A1-57A3-C162-85205415CF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699" y="7526"/>
              <a:ext cx="1632" cy="2959"/>
            </a:xfrm>
            <a:custGeom>
              <a:avLst/>
              <a:gdLst>
                <a:gd name="T0" fmla="+- 0 7949 7699"/>
                <a:gd name="T1" fmla="*/ T0 w 1632"/>
                <a:gd name="T2" fmla="+- 0 9739 7527"/>
                <a:gd name="T3" fmla="*/ 9739 h 2959"/>
                <a:gd name="T4" fmla="+- 0 7736 7699"/>
                <a:gd name="T5" fmla="*/ T4 w 1632"/>
                <a:gd name="T6" fmla="+- 0 9725 7527"/>
                <a:gd name="T7" fmla="*/ 9725 h 2959"/>
                <a:gd name="T8" fmla="+- 0 7703 7699"/>
                <a:gd name="T9" fmla="*/ T8 w 1632"/>
                <a:gd name="T10" fmla="+- 0 10000 7527"/>
                <a:gd name="T11" fmla="*/ 10000 h 2959"/>
                <a:gd name="T12" fmla="+- 0 7699 7699"/>
                <a:gd name="T13" fmla="*/ T12 w 1632"/>
                <a:gd name="T14" fmla="+- 0 10071 7527"/>
                <a:gd name="T15" fmla="*/ 10071 h 2959"/>
                <a:gd name="T16" fmla="+- 0 7704 7699"/>
                <a:gd name="T17" fmla="*/ T16 w 1632"/>
                <a:gd name="T18" fmla="+- 0 10142 7527"/>
                <a:gd name="T19" fmla="*/ 10142 h 2959"/>
                <a:gd name="T20" fmla="+- 0 7718 7699"/>
                <a:gd name="T21" fmla="*/ T20 w 1632"/>
                <a:gd name="T22" fmla="+- 0 10211 7527"/>
                <a:gd name="T23" fmla="*/ 10211 h 2959"/>
                <a:gd name="T24" fmla="+- 0 7740 7699"/>
                <a:gd name="T25" fmla="*/ T24 w 1632"/>
                <a:gd name="T26" fmla="+- 0 10278 7527"/>
                <a:gd name="T27" fmla="*/ 10278 h 2959"/>
                <a:gd name="T28" fmla="+- 0 7771 7699"/>
                <a:gd name="T29" fmla="*/ T28 w 1632"/>
                <a:gd name="T30" fmla="+- 0 10343 7527"/>
                <a:gd name="T31" fmla="*/ 10343 h 2959"/>
                <a:gd name="T32" fmla="+- 0 7850 7699"/>
                <a:gd name="T33" fmla="*/ T32 w 1632"/>
                <a:gd name="T34" fmla="+- 0 10485 7527"/>
                <a:gd name="T35" fmla="*/ 10485 h 2959"/>
                <a:gd name="T36" fmla="+- 0 7949 7699"/>
                <a:gd name="T37" fmla="*/ T36 w 1632"/>
                <a:gd name="T38" fmla="+- 0 9739 7527"/>
                <a:gd name="T39" fmla="*/ 9739 h 2959"/>
                <a:gd name="T40" fmla="+- 0 9330 7699"/>
                <a:gd name="T41" fmla="*/ T40 w 1632"/>
                <a:gd name="T42" fmla="+- 0 7665 7527"/>
                <a:gd name="T43" fmla="*/ 7665 h 2959"/>
                <a:gd name="T44" fmla="+- 0 9310 7699"/>
                <a:gd name="T45" fmla="*/ T44 w 1632"/>
                <a:gd name="T46" fmla="+- 0 7598 7527"/>
                <a:gd name="T47" fmla="*/ 7598 h 2959"/>
                <a:gd name="T48" fmla="+- 0 9263 7699"/>
                <a:gd name="T49" fmla="*/ T48 w 1632"/>
                <a:gd name="T50" fmla="+- 0 7551 7527"/>
                <a:gd name="T51" fmla="*/ 7551 h 2959"/>
                <a:gd name="T52" fmla="+- 0 9211 7699"/>
                <a:gd name="T53" fmla="*/ T52 w 1632"/>
                <a:gd name="T54" fmla="+- 0 7527 7527"/>
                <a:gd name="T55" fmla="*/ 7527 h 2959"/>
                <a:gd name="T56" fmla="+- 0 9175 7699"/>
                <a:gd name="T57" fmla="*/ T56 w 1632"/>
                <a:gd name="T58" fmla="+- 0 7530 7527"/>
                <a:gd name="T59" fmla="*/ 7530 h 2959"/>
                <a:gd name="T60" fmla="+- 0 9160 7699"/>
                <a:gd name="T61" fmla="*/ T60 w 1632"/>
                <a:gd name="T62" fmla="+- 0 7544 7527"/>
                <a:gd name="T63" fmla="*/ 7544 h 2959"/>
                <a:gd name="T64" fmla="+- 0 9153 7699"/>
                <a:gd name="T65" fmla="*/ T64 w 1632"/>
                <a:gd name="T66" fmla="+- 0 7557 7527"/>
                <a:gd name="T67" fmla="*/ 7557 h 2959"/>
                <a:gd name="T68" fmla="+- 0 9152 7699"/>
                <a:gd name="T69" fmla="*/ T68 w 1632"/>
                <a:gd name="T70" fmla="+- 0 7576 7527"/>
                <a:gd name="T71" fmla="*/ 7576 h 2959"/>
                <a:gd name="T72" fmla="+- 0 9157 7699"/>
                <a:gd name="T73" fmla="*/ T72 w 1632"/>
                <a:gd name="T74" fmla="+- 0 7608 7527"/>
                <a:gd name="T75" fmla="*/ 7608 h 2959"/>
                <a:gd name="T76" fmla="+- 0 9151 7699"/>
                <a:gd name="T77" fmla="*/ T76 w 1632"/>
                <a:gd name="T78" fmla="+- 0 7613 7527"/>
                <a:gd name="T79" fmla="*/ 7613 h 2959"/>
                <a:gd name="T80" fmla="+- 0 9136 7699"/>
                <a:gd name="T81" fmla="*/ T80 w 1632"/>
                <a:gd name="T82" fmla="+- 0 7628 7527"/>
                <a:gd name="T83" fmla="*/ 7628 h 2959"/>
                <a:gd name="T84" fmla="+- 0 9122 7699"/>
                <a:gd name="T85" fmla="*/ T84 w 1632"/>
                <a:gd name="T86" fmla="+- 0 7650 7527"/>
                <a:gd name="T87" fmla="*/ 7650 h 2959"/>
                <a:gd name="T88" fmla="+- 0 9115 7699"/>
                <a:gd name="T89" fmla="*/ T88 w 1632"/>
                <a:gd name="T90" fmla="+- 0 7680 7527"/>
                <a:gd name="T91" fmla="*/ 7680 h 2959"/>
                <a:gd name="T92" fmla="+- 0 9117 7699"/>
                <a:gd name="T93" fmla="*/ T92 w 1632"/>
                <a:gd name="T94" fmla="+- 0 7699 7527"/>
                <a:gd name="T95" fmla="*/ 7699 h 2959"/>
                <a:gd name="T96" fmla="+- 0 9122 7699"/>
                <a:gd name="T97" fmla="*/ T96 w 1632"/>
                <a:gd name="T98" fmla="+- 0 7718 7527"/>
                <a:gd name="T99" fmla="*/ 7718 h 2959"/>
                <a:gd name="T100" fmla="+- 0 9130 7699"/>
                <a:gd name="T101" fmla="*/ T100 w 1632"/>
                <a:gd name="T102" fmla="+- 0 7737 7527"/>
                <a:gd name="T103" fmla="*/ 7737 h 2959"/>
                <a:gd name="T104" fmla="+- 0 9138 7699"/>
                <a:gd name="T105" fmla="*/ T104 w 1632"/>
                <a:gd name="T106" fmla="+- 0 7754 7527"/>
                <a:gd name="T107" fmla="*/ 7754 h 2959"/>
                <a:gd name="T108" fmla="+- 0 9145 7699"/>
                <a:gd name="T109" fmla="*/ T108 w 1632"/>
                <a:gd name="T110" fmla="+- 0 7771 7527"/>
                <a:gd name="T111" fmla="*/ 7771 h 2959"/>
                <a:gd name="T112" fmla="+- 0 9149 7699"/>
                <a:gd name="T113" fmla="*/ T112 w 1632"/>
                <a:gd name="T114" fmla="+- 0 7788 7527"/>
                <a:gd name="T115" fmla="*/ 7788 h 2959"/>
                <a:gd name="T116" fmla="+- 0 9149 7699"/>
                <a:gd name="T117" fmla="*/ T116 w 1632"/>
                <a:gd name="T118" fmla="+- 0 7806 7527"/>
                <a:gd name="T119" fmla="*/ 7806 h 2959"/>
                <a:gd name="T120" fmla="+- 0 9146 7699"/>
                <a:gd name="T121" fmla="*/ T120 w 1632"/>
                <a:gd name="T122" fmla="+- 0 7824 7527"/>
                <a:gd name="T123" fmla="*/ 7824 h 2959"/>
                <a:gd name="T124" fmla="+- 0 9105 7699"/>
                <a:gd name="T125" fmla="*/ T124 w 1632"/>
                <a:gd name="T126" fmla="+- 0 7969 7527"/>
                <a:gd name="T127" fmla="*/ 7969 h 2959"/>
                <a:gd name="T128" fmla="+- 0 9277 7699"/>
                <a:gd name="T129" fmla="*/ T128 w 1632"/>
                <a:gd name="T130" fmla="+- 0 8053 7527"/>
                <a:gd name="T131" fmla="*/ 8053 h 2959"/>
                <a:gd name="T132" fmla="+- 0 9271 7699"/>
                <a:gd name="T133" fmla="*/ T132 w 1632"/>
                <a:gd name="T134" fmla="+- 0 7847 7527"/>
                <a:gd name="T135" fmla="*/ 7847 h 2959"/>
                <a:gd name="T136" fmla="+- 0 9272 7699"/>
                <a:gd name="T137" fmla="*/ T136 w 1632"/>
                <a:gd name="T138" fmla="+- 0 7830 7527"/>
                <a:gd name="T139" fmla="*/ 7830 h 2959"/>
                <a:gd name="T140" fmla="+- 0 9276 7699"/>
                <a:gd name="T141" fmla="*/ T140 w 1632"/>
                <a:gd name="T142" fmla="+- 0 7814 7527"/>
                <a:gd name="T143" fmla="*/ 7814 h 2959"/>
                <a:gd name="T144" fmla="+- 0 9282 7699"/>
                <a:gd name="T145" fmla="*/ T144 w 1632"/>
                <a:gd name="T146" fmla="+- 0 7799 7527"/>
                <a:gd name="T147" fmla="*/ 7799 h 2959"/>
                <a:gd name="T148" fmla="+- 0 9292 7699"/>
                <a:gd name="T149" fmla="*/ T148 w 1632"/>
                <a:gd name="T150" fmla="+- 0 7784 7527"/>
                <a:gd name="T151" fmla="*/ 7784 h 2959"/>
                <a:gd name="T152" fmla="+- 0 9305 7699"/>
                <a:gd name="T153" fmla="*/ T152 w 1632"/>
                <a:gd name="T154" fmla="+- 0 7765 7527"/>
                <a:gd name="T155" fmla="*/ 7765 h 2959"/>
                <a:gd name="T156" fmla="+- 0 9317 7699"/>
                <a:gd name="T157" fmla="*/ T156 w 1632"/>
                <a:gd name="T158" fmla="+- 0 7739 7527"/>
                <a:gd name="T159" fmla="*/ 7739 h 2959"/>
                <a:gd name="T160" fmla="+- 0 9326 7699"/>
                <a:gd name="T161" fmla="*/ T160 w 1632"/>
                <a:gd name="T162" fmla="+- 0 7706 7527"/>
                <a:gd name="T163" fmla="*/ 7706 h 2959"/>
                <a:gd name="T164" fmla="+- 0 9330 7699"/>
                <a:gd name="T165" fmla="*/ T164 w 1632"/>
                <a:gd name="T166" fmla="+- 0 7665 7527"/>
                <a:gd name="T167" fmla="*/ 7665 h 29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632" h="2959">
                  <a:moveTo>
                    <a:pt x="250" y="2212"/>
                  </a:moveTo>
                  <a:lnTo>
                    <a:pt x="37" y="2198"/>
                  </a:lnTo>
                  <a:lnTo>
                    <a:pt x="4" y="2473"/>
                  </a:lnTo>
                  <a:lnTo>
                    <a:pt x="0" y="2544"/>
                  </a:lnTo>
                  <a:lnTo>
                    <a:pt x="5" y="2615"/>
                  </a:lnTo>
                  <a:lnTo>
                    <a:pt x="19" y="2684"/>
                  </a:lnTo>
                  <a:lnTo>
                    <a:pt x="41" y="2751"/>
                  </a:lnTo>
                  <a:lnTo>
                    <a:pt x="72" y="2816"/>
                  </a:lnTo>
                  <a:lnTo>
                    <a:pt x="151" y="2958"/>
                  </a:lnTo>
                  <a:lnTo>
                    <a:pt x="250" y="2212"/>
                  </a:lnTo>
                  <a:moveTo>
                    <a:pt x="1631" y="138"/>
                  </a:moveTo>
                  <a:lnTo>
                    <a:pt x="1611" y="71"/>
                  </a:lnTo>
                  <a:lnTo>
                    <a:pt x="1564" y="24"/>
                  </a:lnTo>
                  <a:lnTo>
                    <a:pt x="1512" y="0"/>
                  </a:lnTo>
                  <a:lnTo>
                    <a:pt x="1476" y="3"/>
                  </a:lnTo>
                  <a:lnTo>
                    <a:pt x="1461" y="17"/>
                  </a:lnTo>
                  <a:lnTo>
                    <a:pt x="1454" y="30"/>
                  </a:lnTo>
                  <a:lnTo>
                    <a:pt x="1453" y="49"/>
                  </a:lnTo>
                  <a:lnTo>
                    <a:pt x="1458" y="81"/>
                  </a:lnTo>
                  <a:lnTo>
                    <a:pt x="1452" y="86"/>
                  </a:lnTo>
                  <a:lnTo>
                    <a:pt x="1437" y="101"/>
                  </a:lnTo>
                  <a:lnTo>
                    <a:pt x="1423" y="123"/>
                  </a:lnTo>
                  <a:lnTo>
                    <a:pt x="1416" y="153"/>
                  </a:lnTo>
                  <a:lnTo>
                    <a:pt x="1418" y="172"/>
                  </a:lnTo>
                  <a:lnTo>
                    <a:pt x="1423" y="191"/>
                  </a:lnTo>
                  <a:lnTo>
                    <a:pt x="1431" y="210"/>
                  </a:lnTo>
                  <a:lnTo>
                    <a:pt x="1439" y="227"/>
                  </a:lnTo>
                  <a:lnTo>
                    <a:pt x="1446" y="244"/>
                  </a:lnTo>
                  <a:lnTo>
                    <a:pt x="1450" y="261"/>
                  </a:lnTo>
                  <a:lnTo>
                    <a:pt x="1450" y="279"/>
                  </a:lnTo>
                  <a:lnTo>
                    <a:pt x="1447" y="297"/>
                  </a:lnTo>
                  <a:lnTo>
                    <a:pt x="1406" y="442"/>
                  </a:lnTo>
                  <a:lnTo>
                    <a:pt x="1578" y="526"/>
                  </a:lnTo>
                  <a:lnTo>
                    <a:pt x="1572" y="320"/>
                  </a:lnTo>
                  <a:lnTo>
                    <a:pt x="1573" y="303"/>
                  </a:lnTo>
                  <a:lnTo>
                    <a:pt x="1577" y="287"/>
                  </a:lnTo>
                  <a:lnTo>
                    <a:pt x="1583" y="272"/>
                  </a:lnTo>
                  <a:lnTo>
                    <a:pt x="1593" y="257"/>
                  </a:lnTo>
                  <a:lnTo>
                    <a:pt x="1606" y="238"/>
                  </a:lnTo>
                  <a:lnTo>
                    <a:pt x="1618" y="212"/>
                  </a:lnTo>
                  <a:lnTo>
                    <a:pt x="1627" y="179"/>
                  </a:lnTo>
                  <a:lnTo>
                    <a:pt x="1631" y="138"/>
                  </a:lnTo>
                </a:path>
              </a:pathLst>
            </a:custGeom>
            <a:solidFill>
              <a:srgbClr val="EEC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AutoShape 419">
              <a:extLst>
                <a:ext uri="{FF2B5EF4-FFF2-40B4-BE49-F238E27FC236}">
                  <a16:creationId xmlns:a16="http://schemas.microsoft.com/office/drawing/2014/main" id="{41670755-6722-C6B3-EA58-CB28804272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420" y="9733"/>
              <a:ext cx="1613" cy="2383"/>
            </a:xfrm>
            <a:custGeom>
              <a:avLst/>
              <a:gdLst>
                <a:gd name="T0" fmla="+- 0 8929 7421"/>
                <a:gd name="T1" fmla="*/ T0 w 1613"/>
                <a:gd name="T2" fmla="+- 0 10349 9733"/>
                <a:gd name="T3" fmla="*/ 10349 h 2383"/>
                <a:gd name="T4" fmla="+- 0 8375 7421"/>
                <a:gd name="T5" fmla="*/ T4 w 1613"/>
                <a:gd name="T6" fmla="+- 0 10349 9733"/>
                <a:gd name="T7" fmla="*/ 10349 h 2383"/>
                <a:gd name="T8" fmla="+- 0 8526 7421"/>
                <a:gd name="T9" fmla="*/ T8 w 1613"/>
                <a:gd name="T10" fmla="+- 0 12007 9733"/>
                <a:gd name="T11" fmla="*/ 12007 h 2383"/>
                <a:gd name="T12" fmla="+- 0 8564 7421"/>
                <a:gd name="T13" fmla="*/ T12 w 1613"/>
                <a:gd name="T14" fmla="+- 0 12065 9733"/>
                <a:gd name="T15" fmla="*/ 12065 h 2383"/>
                <a:gd name="T16" fmla="+- 0 8619 7421"/>
                <a:gd name="T17" fmla="*/ T16 w 1613"/>
                <a:gd name="T18" fmla="+- 0 12102 9733"/>
                <a:gd name="T19" fmla="*/ 12102 h 2383"/>
                <a:gd name="T20" fmla="+- 0 8685 7421"/>
                <a:gd name="T21" fmla="*/ T20 w 1613"/>
                <a:gd name="T22" fmla="+- 0 12116 9733"/>
                <a:gd name="T23" fmla="*/ 12116 h 2383"/>
                <a:gd name="T24" fmla="+- 0 8753 7421"/>
                <a:gd name="T25" fmla="*/ T24 w 1613"/>
                <a:gd name="T26" fmla="+- 0 12103 9733"/>
                <a:gd name="T27" fmla="*/ 12103 h 2383"/>
                <a:gd name="T28" fmla="+- 0 8776 7421"/>
                <a:gd name="T29" fmla="*/ T28 w 1613"/>
                <a:gd name="T30" fmla="+- 0 12094 9733"/>
                <a:gd name="T31" fmla="*/ 12094 h 2383"/>
                <a:gd name="T32" fmla="+- 0 8839 7421"/>
                <a:gd name="T33" fmla="*/ T32 w 1613"/>
                <a:gd name="T34" fmla="+- 0 11570 9733"/>
                <a:gd name="T35" fmla="*/ 11570 h 2383"/>
                <a:gd name="T36" fmla="+- 0 8846 7421"/>
                <a:gd name="T37" fmla="*/ T36 w 1613"/>
                <a:gd name="T38" fmla="+- 0 11496 9733"/>
                <a:gd name="T39" fmla="*/ 11496 h 2383"/>
                <a:gd name="T40" fmla="+- 0 8849 7421"/>
                <a:gd name="T41" fmla="*/ T40 w 1613"/>
                <a:gd name="T42" fmla="+- 0 11422 9733"/>
                <a:gd name="T43" fmla="*/ 11422 h 2383"/>
                <a:gd name="T44" fmla="+- 0 8847 7421"/>
                <a:gd name="T45" fmla="*/ T44 w 1613"/>
                <a:gd name="T46" fmla="+- 0 11348 9733"/>
                <a:gd name="T47" fmla="*/ 11348 h 2383"/>
                <a:gd name="T48" fmla="+- 0 8841 7421"/>
                <a:gd name="T49" fmla="*/ T48 w 1613"/>
                <a:gd name="T50" fmla="+- 0 11274 9733"/>
                <a:gd name="T51" fmla="*/ 11274 h 2383"/>
                <a:gd name="T52" fmla="+- 0 8831 7421"/>
                <a:gd name="T53" fmla="*/ T52 w 1613"/>
                <a:gd name="T54" fmla="+- 0 11200 9733"/>
                <a:gd name="T55" fmla="*/ 11200 h 2383"/>
                <a:gd name="T56" fmla="+- 0 8830 7421"/>
                <a:gd name="T57" fmla="*/ T56 w 1613"/>
                <a:gd name="T58" fmla="+- 0 11195 9733"/>
                <a:gd name="T59" fmla="*/ 11195 h 2383"/>
                <a:gd name="T60" fmla="+- 0 8819 7421"/>
                <a:gd name="T61" fmla="*/ T60 w 1613"/>
                <a:gd name="T62" fmla="+- 0 11109 9733"/>
                <a:gd name="T63" fmla="*/ 11109 h 2383"/>
                <a:gd name="T64" fmla="+- 0 8813 7421"/>
                <a:gd name="T65" fmla="*/ T64 w 1613"/>
                <a:gd name="T66" fmla="+- 0 11023 9733"/>
                <a:gd name="T67" fmla="*/ 11023 h 2383"/>
                <a:gd name="T68" fmla="+- 0 8814 7421"/>
                <a:gd name="T69" fmla="*/ T68 w 1613"/>
                <a:gd name="T70" fmla="+- 0 10937 9733"/>
                <a:gd name="T71" fmla="*/ 10937 h 2383"/>
                <a:gd name="T72" fmla="+- 0 8819 7421"/>
                <a:gd name="T73" fmla="*/ T72 w 1613"/>
                <a:gd name="T74" fmla="+- 0 10852 9733"/>
                <a:gd name="T75" fmla="*/ 10852 h 2383"/>
                <a:gd name="T76" fmla="+- 0 8831 7421"/>
                <a:gd name="T77" fmla="*/ T76 w 1613"/>
                <a:gd name="T78" fmla="+- 0 10766 9733"/>
                <a:gd name="T79" fmla="*/ 10766 h 2383"/>
                <a:gd name="T80" fmla="+- 0 8849 7421"/>
                <a:gd name="T81" fmla="*/ T80 w 1613"/>
                <a:gd name="T82" fmla="+- 0 10682 9733"/>
                <a:gd name="T83" fmla="*/ 10682 h 2383"/>
                <a:gd name="T84" fmla="+- 0 8929 7421"/>
                <a:gd name="T85" fmla="*/ T84 w 1613"/>
                <a:gd name="T86" fmla="+- 0 10349 9733"/>
                <a:gd name="T87" fmla="*/ 10349 h 2383"/>
                <a:gd name="T88" fmla="+- 0 7915 7421"/>
                <a:gd name="T89" fmla="*/ T88 w 1613"/>
                <a:gd name="T90" fmla="+- 0 9733 9733"/>
                <a:gd name="T91" fmla="*/ 9733 h 2383"/>
                <a:gd name="T92" fmla="+- 0 7800 7421"/>
                <a:gd name="T93" fmla="*/ T92 w 1613"/>
                <a:gd name="T94" fmla="+- 0 10572 9733"/>
                <a:gd name="T95" fmla="*/ 10572 h 2383"/>
                <a:gd name="T96" fmla="+- 0 7787 7421"/>
                <a:gd name="T97" fmla="*/ T96 w 1613"/>
                <a:gd name="T98" fmla="+- 0 10647 9733"/>
                <a:gd name="T99" fmla="*/ 10647 h 2383"/>
                <a:gd name="T100" fmla="+- 0 7770 7421"/>
                <a:gd name="T101" fmla="*/ T100 w 1613"/>
                <a:gd name="T102" fmla="+- 0 10721 9733"/>
                <a:gd name="T103" fmla="*/ 10721 h 2383"/>
                <a:gd name="T104" fmla="+- 0 7749 7421"/>
                <a:gd name="T105" fmla="*/ T104 w 1613"/>
                <a:gd name="T106" fmla="+- 0 10794 9733"/>
                <a:gd name="T107" fmla="*/ 10794 h 2383"/>
                <a:gd name="T108" fmla="+- 0 7724 7421"/>
                <a:gd name="T109" fmla="*/ T108 w 1613"/>
                <a:gd name="T110" fmla="+- 0 10865 9733"/>
                <a:gd name="T111" fmla="*/ 10865 h 2383"/>
                <a:gd name="T112" fmla="+- 0 7694 7421"/>
                <a:gd name="T113" fmla="*/ T112 w 1613"/>
                <a:gd name="T114" fmla="+- 0 10935 9733"/>
                <a:gd name="T115" fmla="*/ 10935 h 2383"/>
                <a:gd name="T116" fmla="+- 0 7661 7421"/>
                <a:gd name="T117" fmla="*/ T116 w 1613"/>
                <a:gd name="T118" fmla="+- 0 11003 9733"/>
                <a:gd name="T119" fmla="*/ 11003 h 2383"/>
                <a:gd name="T120" fmla="+- 0 7660 7421"/>
                <a:gd name="T121" fmla="*/ T120 w 1613"/>
                <a:gd name="T122" fmla="+- 0 11004 9733"/>
                <a:gd name="T123" fmla="*/ 11004 h 2383"/>
                <a:gd name="T124" fmla="+- 0 7635 7421"/>
                <a:gd name="T125" fmla="*/ T124 w 1613"/>
                <a:gd name="T126" fmla="+- 0 11056 9733"/>
                <a:gd name="T127" fmla="*/ 11056 h 2383"/>
                <a:gd name="T128" fmla="+- 0 7611 7421"/>
                <a:gd name="T129" fmla="*/ T128 w 1613"/>
                <a:gd name="T130" fmla="+- 0 11108 9733"/>
                <a:gd name="T131" fmla="*/ 11108 h 2383"/>
                <a:gd name="T132" fmla="+- 0 7590 7421"/>
                <a:gd name="T133" fmla="*/ T132 w 1613"/>
                <a:gd name="T134" fmla="+- 0 11161 9733"/>
                <a:gd name="T135" fmla="*/ 11161 h 2383"/>
                <a:gd name="T136" fmla="+- 0 7572 7421"/>
                <a:gd name="T137" fmla="*/ T136 w 1613"/>
                <a:gd name="T138" fmla="+- 0 11215 9733"/>
                <a:gd name="T139" fmla="*/ 11215 h 2383"/>
                <a:gd name="T140" fmla="+- 0 7421 7421"/>
                <a:gd name="T141" fmla="*/ T140 w 1613"/>
                <a:gd name="T142" fmla="+- 0 11686 9733"/>
                <a:gd name="T143" fmla="*/ 11686 h 2383"/>
                <a:gd name="T144" fmla="+- 0 7632 7421"/>
                <a:gd name="T145" fmla="*/ T144 w 1613"/>
                <a:gd name="T146" fmla="+- 0 11810 9733"/>
                <a:gd name="T147" fmla="*/ 11810 h 2383"/>
                <a:gd name="T148" fmla="+- 0 8086 7421"/>
                <a:gd name="T149" fmla="*/ T148 w 1613"/>
                <a:gd name="T150" fmla="+- 0 11092 9733"/>
                <a:gd name="T151" fmla="*/ 11092 h 2383"/>
                <a:gd name="T152" fmla="+- 0 8106 7421"/>
                <a:gd name="T153" fmla="*/ T152 w 1613"/>
                <a:gd name="T154" fmla="+- 0 11057 9733"/>
                <a:gd name="T155" fmla="*/ 11057 h 2383"/>
                <a:gd name="T156" fmla="+- 0 8125 7421"/>
                <a:gd name="T157" fmla="*/ T156 w 1613"/>
                <a:gd name="T158" fmla="+- 0 11021 9733"/>
                <a:gd name="T159" fmla="*/ 11021 h 2383"/>
                <a:gd name="T160" fmla="+- 0 8142 7421"/>
                <a:gd name="T161" fmla="*/ T160 w 1613"/>
                <a:gd name="T162" fmla="+- 0 10985 9733"/>
                <a:gd name="T163" fmla="*/ 10985 h 2383"/>
                <a:gd name="T164" fmla="+- 0 8157 7421"/>
                <a:gd name="T165" fmla="*/ T164 w 1613"/>
                <a:gd name="T166" fmla="+- 0 10947 9733"/>
                <a:gd name="T167" fmla="*/ 10947 h 2383"/>
                <a:gd name="T168" fmla="+- 0 8375 7421"/>
                <a:gd name="T169" fmla="*/ T168 w 1613"/>
                <a:gd name="T170" fmla="+- 0 10349 9733"/>
                <a:gd name="T171" fmla="*/ 10349 h 2383"/>
                <a:gd name="T172" fmla="+- 0 8929 7421"/>
                <a:gd name="T173" fmla="*/ T172 w 1613"/>
                <a:gd name="T174" fmla="+- 0 10349 9733"/>
                <a:gd name="T175" fmla="*/ 10349 h 2383"/>
                <a:gd name="T176" fmla="+- 0 9034 7421"/>
                <a:gd name="T177" fmla="*/ T176 w 1613"/>
                <a:gd name="T178" fmla="+- 0 9915 9733"/>
                <a:gd name="T179" fmla="*/ 9915 h 2383"/>
                <a:gd name="T180" fmla="+- 0 8954 7421"/>
                <a:gd name="T181" fmla="*/ T180 w 1613"/>
                <a:gd name="T182" fmla="+- 0 9872 9733"/>
                <a:gd name="T183" fmla="*/ 9872 h 2383"/>
                <a:gd name="T184" fmla="+- 0 7915 7421"/>
                <a:gd name="T185" fmla="*/ T184 w 1613"/>
                <a:gd name="T186" fmla="+- 0 9733 9733"/>
                <a:gd name="T187" fmla="*/ 9733 h 23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1613" h="2383">
                  <a:moveTo>
                    <a:pt x="1508" y="616"/>
                  </a:moveTo>
                  <a:lnTo>
                    <a:pt x="954" y="616"/>
                  </a:lnTo>
                  <a:lnTo>
                    <a:pt x="1105" y="2274"/>
                  </a:lnTo>
                  <a:lnTo>
                    <a:pt x="1143" y="2332"/>
                  </a:lnTo>
                  <a:lnTo>
                    <a:pt x="1198" y="2369"/>
                  </a:lnTo>
                  <a:lnTo>
                    <a:pt x="1264" y="2383"/>
                  </a:lnTo>
                  <a:lnTo>
                    <a:pt x="1332" y="2370"/>
                  </a:lnTo>
                  <a:lnTo>
                    <a:pt x="1355" y="2361"/>
                  </a:lnTo>
                  <a:lnTo>
                    <a:pt x="1418" y="1837"/>
                  </a:lnTo>
                  <a:lnTo>
                    <a:pt x="1425" y="1763"/>
                  </a:lnTo>
                  <a:lnTo>
                    <a:pt x="1428" y="1689"/>
                  </a:lnTo>
                  <a:lnTo>
                    <a:pt x="1426" y="1615"/>
                  </a:lnTo>
                  <a:lnTo>
                    <a:pt x="1420" y="1541"/>
                  </a:lnTo>
                  <a:lnTo>
                    <a:pt x="1410" y="1467"/>
                  </a:lnTo>
                  <a:lnTo>
                    <a:pt x="1409" y="1462"/>
                  </a:lnTo>
                  <a:lnTo>
                    <a:pt x="1398" y="1376"/>
                  </a:lnTo>
                  <a:lnTo>
                    <a:pt x="1392" y="1290"/>
                  </a:lnTo>
                  <a:lnTo>
                    <a:pt x="1393" y="1204"/>
                  </a:lnTo>
                  <a:lnTo>
                    <a:pt x="1398" y="1119"/>
                  </a:lnTo>
                  <a:lnTo>
                    <a:pt x="1410" y="1033"/>
                  </a:lnTo>
                  <a:lnTo>
                    <a:pt x="1428" y="949"/>
                  </a:lnTo>
                  <a:lnTo>
                    <a:pt x="1508" y="616"/>
                  </a:lnTo>
                  <a:close/>
                  <a:moveTo>
                    <a:pt x="494" y="0"/>
                  </a:moveTo>
                  <a:lnTo>
                    <a:pt x="379" y="839"/>
                  </a:lnTo>
                  <a:lnTo>
                    <a:pt x="366" y="914"/>
                  </a:lnTo>
                  <a:lnTo>
                    <a:pt x="349" y="988"/>
                  </a:lnTo>
                  <a:lnTo>
                    <a:pt x="328" y="1061"/>
                  </a:lnTo>
                  <a:lnTo>
                    <a:pt x="303" y="1132"/>
                  </a:lnTo>
                  <a:lnTo>
                    <a:pt x="273" y="1202"/>
                  </a:lnTo>
                  <a:lnTo>
                    <a:pt x="240" y="1270"/>
                  </a:lnTo>
                  <a:lnTo>
                    <a:pt x="239" y="1271"/>
                  </a:lnTo>
                  <a:lnTo>
                    <a:pt x="214" y="1323"/>
                  </a:lnTo>
                  <a:lnTo>
                    <a:pt x="190" y="1375"/>
                  </a:lnTo>
                  <a:lnTo>
                    <a:pt x="169" y="1428"/>
                  </a:lnTo>
                  <a:lnTo>
                    <a:pt x="151" y="1482"/>
                  </a:lnTo>
                  <a:lnTo>
                    <a:pt x="0" y="1953"/>
                  </a:lnTo>
                  <a:lnTo>
                    <a:pt x="211" y="2077"/>
                  </a:lnTo>
                  <a:lnTo>
                    <a:pt x="665" y="1359"/>
                  </a:lnTo>
                  <a:lnTo>
                    <a:pt x="685" y="1324"/>
                  </a:lnTo>
                  <a:lnTo>
                    <a:pt x="704" y="1288"/>
                  </a:lnTo>
                  <a:lnTo>
                    <a:pt x="721" y="1252"/>
                  </a:lnTo>
                  <a:lnTo>
                    <a:pt x="736" y="1214"/>
                  </a:lnTo>
                  <a:lnTo>
                    <a:pt x="954" y="616"/>
                  </a:lnTo>
                  <a:lnTo>
                    <a:pt x="1508" y="616"/>
                  </a:lnTo>
                  <a:lnTo>
                    <a:pt x="1613" y="182"/>
                  </a:lnTo>
                  <a:lnTo>
                    <a:pt x="1533" y="139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45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AutoShape 418">
              <a:extLst>
                <a:ext uri="{FF2B5EF4-FFF2-40B4-BE49-F238E27FC236}">
                  <a16:creationId xmlns:a16="http://schemas.microsoft.com/office/drawing/2014/main" id="{85142B28-F922-F59B-3208-98A2F233226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643" y="8476"/>
              <a:ext cx="3432" cy="3987"/>
            </a:xfrm>
            <a:custGeom>
              <a:avLst/>
              <a:gdLst>
                <a:gd name="T0" fmla="+- 0 8262 7643"/>
                <a:gd name="T1" fmla="*/ T0 w 3432"/>
                <a:gd name="T2" fmla="+- 0 8654 8476"/>
                <a:gd name="T3" fmla="*/ 8654 h 3987"/>
                <a:gd name="T4" fmla="+- 0 7915 7643"/>
                <a:gd name="T5" fmla="*/ T4 w 3432"/>
                <a:gd name="T6" fmla="+- 0 8476 8476"/>
                <a:gd name="T7" fmla="*/ 8476 h 3987"/>
                <a:gd name="T8" fmla="+- 0 7650 7643"/>
                <a:gd name="T9" fmla="*/ T8 w 3432"/>
                <a:gd name="T10" fmla="+- 0 9551 8476"/>
                <a:gd name="T11" fmla="*/ 9551 h 3987"/>
                <a:gd name="T12" fmla="+- 0 7645 7643"/>
                <a:gd name="T13" fmla="*/ T12 w 3432"/>
                <a:gd name="T14" fmla="+- 0 9580 8476"/>
                <a:gd name="T15" fmla="*/ 9580 h 3987"/>
                <a:gd name="T16" fmla="+- 0 7643 7643"/>
                <a:gd name="T17" fmla="*/ T16 w 3432"/>
                <a:gd name="T18" fmla="+- 0 9609 8476"/>
                <a:gd name="T19" fmla="*/ 9609 h 3987"/>
                <a:gd name="T20" fmla="+- 0 7645 7643"/>
                <a:gd name="T21" fmla="*/ T20 w 3432"/>
                <a:gd name="T22" fmla="+- 0 9638 8476"/>
                <a:gd name="T23" fmla="*/ 9638 h 3987"/>
                <a:gd name="T24" fmla="+- 0 7651 7643"/>
                <a:gd name="T25" fmla="*/ T24 w 3432"/>
                <a:gd name="T26" fmla="+- 0 9667 8476"/>
                <a:gd name="T27" fmla="*/ 9667 h 3987"/>
                <a:gd name="T28" fmla="+- 0 7681 7643"/>
                <a:gd name="T29" fmla="*/ T28 w 3432"/>
                <a:gd name="T30" fmla="+- 0 9735 8476"/>
                <a:gd name="T31" fmla="*/ 9735 h 3987"/>
                <a:gd name="T32" fmla="+- 0 7729 7643"/>
                <a:gd name="T33" fmla="*/ T32 w 3432"/>
                <a:gd name="T34" fmla="+- 0 9788 8476"/>
                <a:gd name="T35" fmla="*/ 9788 h 3987"/>
                <a:gd name="T36" fmla="+- 0 7790 7643"/>
                <a:gd name="T37" fmla="*/ T36 w 3432"/>
                <a:gd name="T38" fmla="+- 0 9824 8476"/>
                <a:gd name="T39" fmla="*/ 9824 h 3987"/>
                <a:gd name="T40" fmla="+- 0 7860 7643"/>
                <a:gd name="T41" fmla="*/ T40 w 3432"/>
                <a:gd name="T42" fmla="+- 0 9841 8476"/>
                <a:gd name="T43" fmla="*/ 9841 h 3987"/>
                <a:gd name="T44" fmla="+- 0 7935 7643"/>
                <a:gd name="T45" fmla="*/ T44 w 3432"/>
                <a:gd name="T46" fmla="+- 0 9834 8476"/>
                <a:gd name="T47" fmla="*/ 9834 h 3987"/>
                <a:gd name="T48" fmla="+- 0 7945 7643"/>
                <a:gd name="T49" fmla="*/ T48 w 3432"/>
                <a:gd name="T50" fmla="+- 0 9831 8476"/>
                <a:gd name="T51" fmla="*/ 9831 h 3987"/>
                <a:gd name="T52" fmla="+- 0 8262 7643"/>
                <a:gd name="T53" fmla="*/ T52 w 3432"/>
                <a:gd name="T54" fmla="+- 0 8654 8476"/>
                <a:gd name="T55" fmla="*/ 8654 h 3987"/>
                <a:gd name="T56" fmla="+- 0 10013 7643"/>
                <a:gd name="T57" fmla="*/ T56 w 3432"/>
                <a:gd name="T58" fmla="+- 0 12087 8476"/>
                <a:gd name="T59" fmla="*/ 12087 h 3987"/>
                <a:gd name="T60" fmla="+- 0 9751 7643"/>
                <a:gd name="T61" fmla="*/ T60 w 3432"/>
                <a:gd name="T62" fmla="+- 0 12134 8476"/>
                <a:gd name="T63" fmla="*/ 12134 h 3987"/>
                <a:gd name="T64" fmla="+- 0 9695 7643"/>
                <a:gd name="T65" fmla="*/ T64 w 3432"/>
                <a:gd name="T66" fmla="+- 0 12225 8476"/>
                <a:gd name="T67" fmla="*/ 12225 h 3987"/>
                <a:gd name="T68" fmla="+- 0 9644 7643"/>
                <a:gd name="T69" fmla="*/ T68 w 3432"/>
                <a:gd name="T70" fmla="+- 0 12278 8476"/>
                <a:gd name="T71" fmla="*/ 12278 h 3987"/>
                <a:gd name="T72" fmla="+- 0 9569 7643"/>
                <a:gd name="T73" fmla="*/ T72 w 3432"/>
                <a:gd name="T74" fmla="+- 0 12317 8476"/>
                <a:gd name="T75" fmla="*/ 12317 h 3987"/>
                <a:gd name="T76" fmla="+- 0 9441 7643"/>
                <a:gd name="T77" fmla="*/ T76 w 3432"/>
                <a:gd name="T78" fmla="+- 0 12362 8476"/>
                <a:gd name="T79" fmla="*/ 12362 h 3987"/>
                <a:gd name="T80" fmla="+- 0 9386 7643"/>
                <a:gd name="T81" fmla="*/ T80 w 3432"/>
                <a:gd name="T82" fmla="+- 0 12399 8476"/>
                <a:gd name="T83" fmla="*/ 12399 h 3987"/>
                <a:gd name="T84" fmla="+- 0 9358 7643"/>
                <a:gd name="T85" fmla="*/ T84 w 3432"/>
                <a:gd name="T86" fmla="+- 0 12431 8476"/>
                <a:gd name="T87" fmla="*/ 12431 h 3987"/>
                <a:gd name="T88" fmla="+- 0 9347 7643"/>
                <a:gd name="T89" fmla="*/ T88 w 3432"/>
                <a:gd name="T90" fmla="+- 0 12454 8476"/>
                <a:gd name="T91" fmla="*/ 12454 h 3987"/>
                <a:gd name="T92" fmla="+- 0 9346 7643"/>
                <a:gd name="T93" fmla="*/ T92 w 3432"/>
                <a:gd name="T94" fmla="+- 0 12462 8476"/>
                <a:gd name="T95" fmla="*/ 12462 h 3987"/>
                <a:gd name="T96" fmla="+- 0 10013 7643"/>
                <a:gd name="T97" fmla="*/ T96 w 3432"/>
                <a:gd name="T98" fmla="+- 0 12462 8476"/>
                <a:gd name="T99" fmla="*/ 12462 h 3987"/>
                <a:gd name="T100" fmla="+- 0 10013 7643"/>
                <a:gd name="T101" fmla="*/ T100 w 3432"/>
                <a:gd name="T102" fmla="+- 0 12087 8476"/>
                <a:gd name="T103" fmla="*/ 12087 h 3987"/>
                <a:gd name="T104" fmla="+- 0 11074 7643"/>
                <a:gd name="T105" fmla="*/ T104 w 3432"/>
                <a:gd name="T106" fmla="+- 0 12330 8476"/>
                <a:gd name="T107" fmla="*/ 12330 h 3987"/>
                <a:gd name="T108" fmla="+- 0 11062 7643"/>
                <a:gd name="T109" fmla="*/ T108 w 3432"/>
                <a:gd name="T110" fmla="+- 0 12045 8476"/>
                <a:gd name="T111" fmla="*/ 12045 h 3987"/>
                <a:gd name="T112" fmla="+- 0 11006 7643"/>
                <a:gd name="T113" fmla="*/ T112 w 3432"/>
                <a:gd name="T114" fmla="+- 0 11909 8476"/>
                <a:gd name="T115" fmla="*/ 11909 h 3987"/>
                <a:gd name="T116" fmla="+- 0 10974 7643"/>
                <a:gd name="T117" fmla="*/ T116 w 3432"/>
                <a:gd name="T118" fmla="+- 0 11888 8476"/>
                <a:gd name="T119" fmla="*/ 11888 h 3987"/>
                <a:gd name="T120" fmla="+- 0 10904 7643"/>
                <a:gd name="T121" fmla="*/ T120 w 3432"/>
                <a:gd name="T122" fmla="+- 0 11855 8476"/>
                <a:gd name="T123" fmla="*/ 11855 h 3987"/>
                <a:gd name="T124" fmla="+- 0 10828 7643"/>
                <a:gd name="T125" fmla="*/ T124 w 3432"/>
                <a:gd name="T126" fmla="+- 0 11860 8476"/>
                <a:gd name="T127" fmla="*/ 11860 h 3987"/>
                <a:gd name="T128" fmla="+- 0 10781 7643"/>
                <a:gd name="T129" fmla="*/ T128 w 3432"/>
                <a:gd name="T130" fmla="+- 0 11949 8476"/>
                <a:gd name="T131" fmla="*/ 11949 h 3987"/>
                <a:gd name="T132" fmla="+- 0 10760 7643"/>
                <a:gd name="T133" fmla="*/ T132 w 3432"/>
                <a:gd name="T134" fmla="+- 0 12034 8476"/>
                <a:gd name="T135" fmla="*/ 12034 h 3987"/>
                <a:gd name="T136" fmla="+- 0 10726 7643"/>
                <a:gd name="T137" fmla="*/ T136 w 3432"/>
                <a:gd name="T138" fmla="+- 0 12104 8476"/>
                <a:gd name="T139" fmla="*/ 12104 h 3987"/>
                <a:gd name="T140" fmla="+- 0 10687 7643"/>
                <a:gd name="T141" fmla="*/ T140 w 3432"/>
                <a:gd name="T142" fmla="+- 0 12160 8476"/>
                <a:gd name="T143" fmla="*/ 12160 h 3987"/>
                <a:gd name="T144" fmla="+- 0 10648 7643"/>
                <a:gd name="T145" fmla="*/ T144 w 3432"/>
                <a:gd name="T146" fmla="+- 0 12202 8476"/>
                <a:gd name="T147" fmla="*/ 12202 h 3987"/>
                <a:gd name="T148" fmla="+- 0 10620 7643"/>
                <a:gd name="T149" fmla="*/ T148 w 3432"/>
                <a:gd name="T150" fmla="+- 0 12231 8476"/>
                <a:gd name="T151" fmla="*/ 12231 h 3987"/>
                <a:gd name="T152" fmla="+- 0 10595 7643"/>
                <a:gd name="T153" fmla="*/ T152 w 3432"/>
                <a:gd name="T154" fmla="+- 0 12262 8476"/>
                <a:gd name="T155" fmla="*/ 12262 h 3987"/>
                <a:gd name="T156" fmla="+- 0 10572 7643"/>
                <a:gd name="T157" fmla="*/ T156 w 3432"/>
                <a:gd name="T158" fmla="+- 0 12295 8476"/>
                <a:gd name="T159" fmla="*/ 12295 h 3987"/>
                <a:gd name="T160" fmla="+- 0 10553 7643"/>
                <a:gd name="T161" fmla="*/ T160 w 3432"/>
                <a:gd name="T162" fmla="+- 0 12330 8476"/>
                <a:gd name="T163" fmla="*/ 12330 h 3987"/>
                <a:gd name="T164" fmla="+- 0 11074 7643"/>
                <a:gd name="T165" fmla="*/ T164 w 3432"/>
                <a:gd name="T166" fmla="+- 0 12330 8476"/>
                <a:gd name="T167" fmla="*/ 12330 h 39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3432" h="3987">
                  <a:moveTo>
                    <a:pt x="619" y="178"/>
                  </a:moveTo>
                  <a:lnTo>
                    <a:pt x="272" y="0"/>
                  </a:lnTo>
                  <a:lnTo>
                    <a:pt x="7" y="1075"/>
                  </a:lnTo>
                  <a:lnTo>
                    <a:pt x="2" y="1104"/>
                  </a:lnTo>
                  <a:lnTo>
                    <a:pt x="0" y="1133"/>
                  </a:lnTo>
                  <a:lnTo>
                    <a:pt x="2" y="1162"/>
                  </a:lnTo>
                  <a:lnTo>
                    <a:pt x="8" y="1191"/>
                  </a:lnTo>
                  <a:lnTo>
                    <a:pt x="38" y="1259"/>
                  </a:lnTo>
                  <a:lnTo>
                    <a:pt x="86" y="1312"/>
                  </a:lnTo>
                  <a:lnTo>
                    <a:pt x="147" y="1348"/>
                  </a:lnTo>
                  <a:lnTo>
                    <a:pt x="217" y="1365"/>
                  </a:lnTo>
                  <a:lnTo>
                    <a:pt x="292" y="1358"/>
                  </a:lnTo>
                  <a:lnTo>
                    <a:pt x="302" y="1355"/>
                  </a:lnTo>
                  <a:lnTo>
                    <a:pt x="619" y="178"/>
                  </a:lnTo>
                  <a:moveTo>
                    <a:pt x="2370" y="3611"/>
                  </a:moveTo>
                  <a:lnTo>
                    <a:pt x="2108" y="3658"/>
                  </a:lnTo>
                  <a:lnTo>
                    <a:pt x="2052" y="3749"/>
                  </a:lnTo>
                  <a:lnTo>
                    <a:pt x="2001" y="3802"/>
                  </a:lnTo>
                  <a:lnTo>
                    <a:pt x="1926" y="3841"/>
                  </a:lnTo>
                  <a:lnTo>
                    <a:pt x="1798" y="3886"/>
                  </a:lnTo>
                  <a:lnTo>
                    <a:pt x="1743" y="3923"/>
                  </a:lnTo>
                  <a:lnTo>
                    <a:pt x="1715" y="3955"/>
                  </a:lnTo>
                  <a:lnTo>
                    <a:pt x="1704" y="3978"/>
                  </a:lnTo>
                  <a:lnTo>
                    <a:pt x="1703" y="3986"/>
                  </a:lnTo>
                  <a:lnTo>
                    <a:pt x="2370" y="3986"/>
                  </a:lnTo>
                  <a:lnTo>
                    <a:pt x="2370" y="3611"/>
                  </a:lnTo>
                  <a:moveTo>
                    <a:pt x="3431" y="3854"/>
                  </a:moveTo>
                  <a:lnTo>
                    <a:pt x="3419" y="3569"/>
                  </a:lnTo>
                  <a:lnTo>
                    <a:pt x="3363" y="3433"/>
                  </a:lnTo>
                  <a:lnTo>
                    <a:pt x="3331" y="3412"/>
                  </a:lnTo>
                  <a:lnTo>
                    <a:pt x="3261" y="3379"/>
                  </a:lnTo>
                  <a:lnTo>
                    <a:pt x="3185" y="3384"/>
                  </a:lnTo>
                  <a:lnTo>
                    <a:pt x="3138" y="3473"/>
                  </a:lnTo>
                  <a:lnTo>
                    <a:pt x="3117" y="3558"/>
                  </a:lnTo>
                  <a:lnTo>
                    <a:pt x="3083" y="3628"/>
                  </a:lnTo>
                  <a:lnTo>
                    <a:pt x="3044" y="3684"/>
                  </a:lnTo>
                  <a:lnTo>
                    <a:pt x="3005" y="3726"/>
                  </a:lnTo>
                  <a:lnTo>
                    <a:pt x="2977" y="3755"/>
                  </a:lnTo>
                  <a:lnTo>
                    <a:pt x="2952" y="3786"/>
                  </a:lnTo>
                  <a:lnTo>
                    <a:pt x="2929" y="3819"/>
                  </a:lnTo>
                  <a:lnTo>
                    <a:pt x="2910" y="3854"/>
                  </a:lnTo>
                  <a:lnTo>
                    <a:pt x="3431" y="3854"/>
                  </a:lnTo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45AA134-361F-28EC-7DC9-88096867CA6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" y="7318"/>
              <a:ext cx="37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416">
              <a:extLst>
                <a:ext uri="{FF2B5EF4-FFF2-40B4-BE49-F238E27FC236}">
                  <a16:creationId xmlns:a16="http://schemas.microsoft.com/office/drawing/2014/main" id="{011C7254-AD6D-18B8-CDA5-5E15E46E04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039" y="7477"/>
              <a:ext cx="329" cy="549"/>
            </a:xfrm>
            <a:custGeom>
              <a:avLst/>
              <a:gdLst>
                <a:gd name="T0" fmla="+- 0 10367 10039"/>
                <a:gd name="T1" fmla="*/ T0 w 329"/>
                <a:gd name="T2" fmla="+- 0 7477 7477"/>
                <a:gd name="T3" fmla="*/ 7477 h 549"/>
                <a:gd name="T4" fmla="+- 0 10048 10039"/>
                <a:gd name="T5" fmla="*/ T4 w 329"/>
                <a:gd name="T6" fmla="+- 0 7491 7477"/>
                <a:gd name="T7" fmla="*/ 7491 h 549"/>
                <a:gd name="T8" fmla="+- 0 10039 10039"/>
                <a:gd name="T9" fmla="*/ T8 w 329"/>
                <a:gd name="T10" fmla="+- 0 7717 7477"/>
                <a:gd name="T11" fmla="*/ 7717 h 549"/>
                <a:gd name="T12" fmla="+- 0 10039 10039"/>
                <a:gd name="T13" fmla="*/ T12 w 329"/>
                <a:gd name="T14" fmla="+- 0 7840 7477"/>
                <a:gd name="T15" fmla="*/ 7840 h 549"/>
                <a:gd name="T16" fmla="+- 0 10050 10039"/>
                <a:gd name="T17" fmla="*/ T16 w 329"/>
                <a:gd name="T18" fmla="+- 0 7903 7477"/>
                <a:gd name="T19" fmla="*/ 7903 h 549"/>
                <a:gd name="T20" fmla="+- 0 10123 10039"/>
                <a:gd name="T21" fmla="*/ T20 w 329"/>
                <a:gd name="T22" fmla="+- 0 7990 7477"/>
                <a:gd name="T23" fmla="*/ 7990 h 549"/>
                <a:gd name="T24" fmla="+- 0 10191 10039"/>
                <a:gd name="T25" fmla="*/ T24 w 329"/>
                <a:gd name="T26" fmla="+- 0 8013 7477"/>
                <a:gd name="T27" fmla="*/ 8013 h 549"/>
                <a:gd name="T28" fmla="+- 0 10251 10039"/>
                <a:gd name="T29" fmla="*/ T28 w 329"/>
                <a:gd name="T30" fmla="+- 0 8024 7477"/>
                <a:gd name="T31" fmla="*/ 8024 h 549"/>
                <a:gd name="T32" fmla="+- 0 10277 10039"/>
                <a:gd name="T33" fmla="*/ T32 w 329"/>
                <a:gd name="T34" fmla="+- 0 8026 7477"/>
                <a:gd name="T35" fmla="*/ 8026 h 549"/>
                <a:gd name="T36" fmla="+- 0 10367 10039"/>
                <a:gd name="T37" fmla="*/ T36 w 329"/>
                <a:gd name="T38" fmla="+- 0 7477 7477"/>
                <a:gd name="T39" fmla="*/ 7477 h 5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29" h="549">
                  <a:moveTo>
                    <a:pt x="328" y="0"/>
                  </a:moveTo>
                  <a:lnTo>
                    <a:pt x="9" y="14"/>
                  </a:lnTo>
                  <a:lnTo>
                    <a:pt x="0" y="240"/>
                  </a:lnTo>
                  <a:lnTo>
                    <a:pt x="0" y="363"/>
                  </a:lnTo>
                  <a:lnTo>
                    <a:pt x="11" y="426"/>
                  </a:lnTo>
                  <a:lnTo>
                    <a:pt x="84" y="513"/>
                  </a:lnTo>
                  <a:lnTo>
                    <a:pt x="152" y="536"/>
                  </a:lnTo>
                  <a:lnTo>
                    <a:pt x="212" y="547"/>
                  </a:lnTo>
                  <a:lnTo>
                    <a:pt x="238" y="54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EEC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AutoShape 415">
              <a:extLst>
                <a:ext uri="{FF2B5EF4-FFF2-40B4-BE49-F238E27FC236}">
                  <a16:creationId xmlns:a16="http://schemas.microsoft.com/office/drawing/2014/main" id="{DD126963-61AD-ED0D-5B27-C73598C75B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011" y="7258"/>
              <a:ext cx="793" cy="1107"/>
            </a:xfrm>
            <a:custGeom>
              <a:avLst/>
              <a:gdLst>
                <a:gd name="T0" fmla="+- 0 10765 10012"/>
                <a:gd name="T1" fmla="*/ T0 w 793"/>
                <a:gd name="T2" fmla="+- 0 7654 7259"/>
                <a:gd name="T3" fmla="*/ 7654 h 1107"/>
                <a:gd name="T4" fmla="+- 0 10181 10012"/>
                <a:gd name="T5" fmla="*/ T4 w 793"/>
                <a:gd name="T6" fmla="+- 0 7654 7259"/>
                <a:gd name="T7" fmla="*/ 7654 h 1107"/>
                <a:gd name="T8" fmla="+- 0 10200 10012"/>
                <a:gd name="T9" fmla="*/ T8 w 793"/>
                <a:gd name="T10" fmla="+- 0 7660 7259"/>
                <a:gd name="T11" fmla="*/ 7660 h 1107"/>
                <a:gd name="T12" fmla="+- 0 10215 10012"/>
                <a:gd name="T13" fmla="*/ T12 w 793"/>
                <a:gd name="T14" fmla="+- 0 7680 7259"/>
                <a:gd name="T15" fmla="*/ 7680 h 1107"/>
                <a:gd name="T16" fmla="+- 0 10220 10012"/>
                <a:gd name="T17" fmla="*/ T16 w 793"/>
                <a:gd name="T18" fmla="+- 0 7698 7259"/>
                <a:gd name="T19" fmla="*/ 7698 h 1107"/>
                <a:gd name="T20" fmla="+- 0 10217 10012"/>
                <a:gd name="T21" fmla="*/ T20 w 793"/>
                <a:gd name="T22" fmla="+- 0 7727 7259"/>
                <a:gd name="T23" fmla="*/ 7727 h 1107"/>
                <a:gd name="T24" fmla="+- 0 10206 10012"/>
                <a:gd name="T25" fmla="*/ T24 w 793"/>
                <a:gd name="T26" fmla="+- 0 7778 7259"/>
                <a:gd name="T27" fmla="*/ 7778 h 1107"/>
                <a:gd name="T28" fmla="+- 0 10204 10012"/>
                <a:gd name="T29" fmla="*/ T28 w 793"/>
                <a:gd name="T30" fmla="+- 0 7834 7259"/>
                <a:gd name="T31" fmla="*/ 7834 h 1107"/>
                <a:gd name="T32" fmla="+- 0 10193 10012"/>
                <a:gd name="T33" fmla="*/ T32 w 793"/>
                <a:gd name="T34" fmla="+- 0 7889 7259"/>
                <a:gd name="T35" fmla="*/ 7889 h 1107"/>
                <a:gd name="T36" fmla="+- 0 10172 10012"/>
                <a:gd name="T37" fmla="*/ T36 w 793"/>
                <a:gd name="T38" fmla="+- 0 7940 7259"/>
                <a:gd name="T39" fmla="*/ 7940 h 1107"/>
                <a:gd name="T40" fmla="+- 0 10142 10012"/>
                <a:gd name="T41" fmla="*/ T40 w 793"/>
                <a:gd name="T42" fmla="+- 0 7988 7259"/>
                <a:gd name="T43" fmla="*/ 7988 h 1107"/>
                <a:gd name="T44" fmla="+- 0 10097 10012"/>
                <a:gd name="T45" fmla="*/ T44 w 793"/>
                <a:gd name="T46" fmla="+- 0 8049 7259"/>
                <a:gd name="T47" fmla="*/ 8049 h 1107"/>
                <a:gd name="T48" fmla="+- 0 10057 10012"/>
                <a:gd name="T49" fmla="*/ T48 w 793"/>
                <a:gd name="T50" fmla="+- 0 8114 7259"/>
                <a:gd name="T51" fmla="*/ 8114 h 1107"/>
                <a:gd name="T52" fmla="+- 0 10027 10012"/>
                <a:gd name="T53" fmla="*/ T52 w 793"/>
                <a:gd name="T54" fmla="+- 0 8178 7259"/>
                <a:gd name="T55" fmla="*/ 8178 h 1107"/>
                <a:gd name="T56" fmla="+- 0 10017 10012"/>
                <a:gd name="T57" fmla="*/ T56 w 793"/>
                <a:gd name="T58" fmla="+- 0 8233 7259"/>
                <a:gd name="T59" fmla="*/ 8233 h 1107"/>
                <a:gd name="T60" fmla="+- 0 10021 10012"/>
                <a:gd name="T61" fmla="*/ T60 w 793"/>
                <a:gd name="T62" fmla="+- 0 8296 7259"/>
                <a:gd name="T63" fmla="*/ 8296 h 1107"/>
                <a:gd name="T64" fmla="+- 0 10031 10012"/>
                <a:gd name="T65" fmla="*/ T64 w 793"/>
                <a:gd name="T66" fmla="+- 0 8331 7259"/>
                <a:gd name="T67" fmla="*/ 8331 h 1107"/>
                <a:gd name="T68" fmla="+- 0 10056 10012"/>
                <a:gd name="T69" fmla="*/ T68 w 793"/>
                <a:gd name="T70" fmla="+- 0 8350 7259"/>
                <a:gd name="T71" fmla="*/ 8350 h 1107"/>
                <a:gd name="T72" fmla="+- 0 10104 10012"/>
                <a:gd name="T73" fmla="*/ T72 w 793"/>
                <a:gd name="T74" fmla="+- 0 8366 7259"/>
                <a:gd name="T75" fmla="*/ 8366 h 1107"/>
                <a:gd name="T76" fmla="+- 0 10690 10012"/>
                <a:gd name="T77" fmla="*/ T76 w 793"/>
                <a:gd name="T78" fmla="+- 0 8081 7259"/>
                <a:gd name="T79" fmla="*/ 8081 h 1107"/>
                <a:gd name="T80" fmla="+- 0 10704 10012"/>
                <a:gd name="T81" fmla="*/ T80 w 793"/>
                <a:gd name="T82" fmla="+- 0 8072 7259"/>
                <a:gd name="T83" fmla="*/ 8072 h 1107"/>
                <a:gd name="T84" fmla="+- 0 10737 10012"/>
                <a:gd name="T85" fmla="*/ T84 w 793"/>
                <a:gd name="T86" fmla="+- 0 8038 7259"/>
                <a:gd name="T87" fmla="*/ 8038 h 1107"/>
                <a:gd name="T88" fmla="+- 0 10775 10012"/>
                <a:gd name="T89" fmla="*/ T88 w 793"/>
                <a:gd name="T90" fmla="+- 0 7974 7259"/>
                <a:gd name="T91" fmla="*/ 7974 h 1107"/>
                <a:gd name="T92" fmla="+- 0 10804 10012"/>
                <a:gd name="T93" fmla="*/ T92 w 793"/>
                <a:gd name="T94" fmla="+- 0 7873 7259"/>
                <a:gd name="T95" fmla="*/ 7873 h 1107"/>
                <a:gd name="T96" fmla="+- 0 10805 10012"/>
                <a:gd name="T97" fmla="*/ T96 w 793"/>
                <a:gd name="T98" fmla="+- 0 7805 7259"/>
                <a:gd name="T99" fmla="*/ 7805 h 1107"/>
                <a:gd name="T100" fmla="+- 0 10790 10012"/>
                <a:gd name="T101" fmla="*/ T100 w 793"/>
                <a:gd name="T102" fmla="+- 0 7729 7259"/>
                <a:gd name="T103" fmla="*/ 7729 h 1107"/>
                <a:gd name="T104" fmla="+- 0 10765 10012"/>
                <a:gd name="T105" fmla="*/ T104 w 793"/>
                <a:gd name="T106" fmla="+- 0 7654 7259"/>
                <a:gd name="T107" fmla="*/ 7654 h 1107"/>
                <a:gd name="T108" fmla="+- 0 10685 10012"/>
                <a:gd name="T109" fmla="*/ T108 w 793"/>
                <a:gd name="T110" fmla="+- 0 7496 7259"/>
                <a:gd name="T111" fmla="*/ 7496 h 1107"/>
                <a:gd name="T112" fmla="+- 0 10107 10012"/>
                <a:gd name="T113" fmla="*/ T112 w 793"/>
                <a:gd name="T114" fmla="+- 0 7496 7259"/>
                <a:gd name="T115" fmla="*/ 7496 h 1107"/>
                <a:gd name="T116" fmla="+- 0 10107 10012"/>
                <a:gd name="T117" fmla="*/ T116 w 793"/>
                <a:gd name="T118" fmla="+- 0 7509 7259"/>
                <a:gd name="T119" fmla="*/ 7509 h 1107"/>
                <a:gd name="T120" fmla="+- 0 10107 10012"/>
                <a:gd name="T121" fmla="*/ T120 w 793"/>
                <a:gd name="T122" fmla="+- 0 7540 7259"/>
                <a:gd name="T123" fmla="*/ 7540 h 1107"/>
                <a:gd name="T124" fmla="+- 0 10109 10012"/>
                <a:gd name="T125" fmla="*/ T124 w 793"/>
                <a:gd name="T126" fmla="+- 0 7578 7259"/>
                <a:gd name="T127" fmla="*/ 7578 h 1107"/>
                <a:gd name="T128" fmla="+- 0 10114 10012"/>
                <a:gd name="T129" fmla="*/ T128 w 793"/>
                <a:gd name="T130" fmla="+- 0 7614 7259"/>
                <a:gd name="T131" fmla="*/ 7614 h 1107"/>
                <a:gd name="T132" fmla="+- 0 10120 10012"/>
                <a:gd name="T133" fmla="*/ T132 w 793"/>
                <a:gd name="T134" fmla="+- 0 7638 7259"/>
                <a:gd name="T135" fmla="*/ 7638 h 1107"/>
                <a:gd name="T136" fmla="+- 0 10126 10012"/>
                <a:gd name="T137" fmla="*/ T136 w 793"/>
                <a:gd name="T138" fmla="+- 0 7655 7259"/>
                <a:gd name="T139" fmla="*/ 7655 h 1107"/>
                <a:gd name="T140" fmla="+- 0 10135 10012"/>
                <a:gd name="T141" fmla="*/ T140 w 793"/>
                <a:gd name="T142" fmla="+- 0 7675 7259"/>
                <a:gd name="T143" fmla="*/ 7675 h 1107"/>
                <a:gd name="T144" fmla="+- 0 10149 10012"/>
                <a:gd name="T145" fmla="*/ T144 w 793"/>
                <a:gd name="T146" fmla="+- 0 7705 7259"/>
                <a:gd name="T147" fmla="*/ 7705 h 1107"/>
                <a:gd name="T148" fmla="+- 0 10154 10012"/>
                <a:gd name="T149" fmla="*/ T148 w 793"/>
                <a:gd name="T150" fmla="+- 0 7693 7259"/>
                <a:gd name="T151" fmla="*/ 7693 h 1107"/>
                <a:gd name="T152" fmla="+- 0 10165 10012"/>
                <a:gd name="T153" fmla="*/ T152 w 793"/>
                <a:gd name="T154" fmla="+- 0 7671 7259"/>
                <a:gd name="T155" fmla="*/ 7671 h 1107"/>
                <a:gd name="T156" fmla="+- 0 10181 10012"/>
                <a:gd name="T157" fmla="*/ T156 w 793"/>
                <a:gd name="T158" fmla="+- 0 7654 7259"/>
                <a:gd name="T159" fmla="*/ 7654 h 1107"/>
                <a:gd name="T160" fmla="+- 0 10765 10012"/>
                <a:gd name="T161" fmla="*/ T160 w 793"/>
                <a:gd name="T162" fmla="+- 0 7654 7259"/>
                <a:gd name="T163" fmla="*/ 7654 h 1107"/>
                <a:gd name="T164" fmla="+- 0 10763 10012"/>
                <a:gd name="T165" fmla="*/ T164 w 793"/>
                <a:gd name="T166" fmla="+- 0 7647 7259"/>
                <a:gd name="T167" fmla="*/ 7647 h 1107"/>
                <a:gd name="T168" fmla="+- 0 10725 10012"/>
                <a:gd name="T169" fmla="*/ T168 w 793"/>
                <a:gd name="T170" fmla="+- 0 7564 7259"/>
                <a:gd name="T171" fmla="*/ 7564 h 1107"/>
                <a:gd name="T172" fmla="+- 0 10685 10012"/>
                <a:gd name="T173" fmla="*/ T172 w 793"/>
                <a:gd name="T174" fmla="+- 0 7496 7259"/>
                <a:gd name="T175" fmla="*/ 7496 h 1107"/>
                <a:gd name="T176" fmla="+- 0 10376 10012"/>
                <a:gd name="T177" fmla="*/ T176 w 793"/>
                <a:gd name="T178" fmla="+- 0 7259 7259"/>
                <a:gd name="T179" fmla="*/ 7259 h 1107"/>
                <a:gd name="T180" fmla="+- 0 10297 10012"/>
                <a:gd name="T181" fmla="*/ T180 w 793"/>
                <a:gd name="T182" fmla="+- 0 7277 7259"/>
                <a:gd name="T183" fmla="*/ 7277 h 1107"/>
                <a:gd name="T184" fmla="+- 0 10168 10012"/>
                <a:gd name="T185" fmla="*/ T184 w 793"/>
                <a:gd name="T186" fmla="+- 0 7328 7259"/>
                <a:gd name="T187" fmla="*/ 7328 h 1107"/>
                <a:gd name="T188" fmla="+- 0 10012 10012"/>
                <a:gd name="T189" fmla="*/ T188 w 793"/>
                <a:gd name="T190" fmla="+- 0 7489 7259"/>
                <a:gd name="T191" fmla="*/ 7489 h 1107"/>
                <a:gd name="T192" fmla="+- 0 10029 10012"/>
                <a:gd name="T193" fmla="*/ T192 w 793"/>
                <a:gd name="T194" fmla="+- 0 7598 7259"/>
                <a:gd name="T195" fmla="*/ 7598 h 1107"/>
                <a:gd name="T196" fmla="+- 0 10107 10012"/>
                <a:gd name="T197" fmla="*/ T196 w 793"/>
                <a:gd name="T198" fmla="+- 0 7496 7259"/>
                <a:gd name="T199" fmla="*/ 7496 h 1107"/>
                <a:gd name="T200" fmla="+- 0 10685 10012"/>
                <a:gd name="T201" fmla="*/ T200 w 793"/>
                <a:gd name="T202" fmla="+- 0 7496 7259"/>
                <a:gd name="T203" fmla="*/ 7496 h 1107"/>
                <a:gd name="T204" fmla="+- 0 10680 10012"/>
                <a:gd name="T205" fmla="*/ T204 w 793"/>
                <a:gd name="T206" fmla="+- 0 7486 7259"/>
                <a:gd name="T207" fmla="*/ 7486 h 1107"/>
                <a:gd name="T208" fmla="+- 0 10629 10012"/>
                <a:gd name="T209" fmla="*/ T208 w 793"/>
                <a:gd name="T210" fmla="+- 0 7416 7259"/>
                <a:gd name="T211" fmla="*/ 7416 h 1107"/>
                <a:gd name="T212" fmla="+- 0 10576 10012"/>
                <a:gd name="T213" fmla="*/ T212 w 793"/>
                <a:gd name="T214" fmla="+- 0 7358 7259"/>
                <a:gd name="T215" fmla="*/ 7358 h 1107"/>
                <a:gd name="T216" fmla="+- 0 10524 10012"/>
                <a:gd name="T217" fmla="*/ T216 w 793"/>
                <a:gd name="T218" fmla="+- 0 7318 7259"/>
                <a:gd name="T219" fmla="*/ 7318 h 1107"/>
                <a:gd name="T220" fmla="+- 0 10441 10012"/>
                <a:gd name="T221" fmla="*/ T220 w 793"/>
                <a:gd name="T222" fmla="+- 0 7273 7259"/>
                <a:gd name="T223" fmla="*/ 7273 h 1107"/>
                <a:gd name="T224" fmla="+- 0 10376 10012"/>
                <a:gd name="T225" fmla="*/ T224 w 793"/>
                <a:gd name="T226" fmla="+- 0 7259 7259"/>
                <a:gd name="T227" fmla="*/ 7259 h 11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793" h="1107">
                  <a:moveTo>
                    <a:pt x="753" y="395"/>
                  </a:moveTo>
                  <a:lnTo>
                    <a:pt x="169" y="395"/>
                  </a:lnTo>
                  <a:lnTo>
                    <a:pt x="188" y="401"/>
                  </a:lnTo>
                  <a:lnTo>
                    <a:pt x="203" y="421"/>
                  </a:lnTo>
                  <a:lnTo>
                    <a:pt x="208" y="439"/>
                  </a:lnTo>
                  <a:lnTo>
                    <a:pt x="205" y="468"/>
                  </a:lnTo>
                  <a:lnTo>
                    <a:pt x="194" y="519"/>
                  </a:lnTo>
                  <a:lnTo>
                    <a:pt x="192" y="575"/>
                  </a:lnTo>
                  <a:lnTo>
                    <a:pt x="181" y="630"/>
                  </a:lnTo>
                  <a:lnTo>
                    <a:pt x="160" y="681"/>
                  </a:lnTo>
                  <a:lnTo>
                    <a:pt x="130" y="729"/>
                  </a:lnTo>
                  <a:lnTo>
                    <a:pt x="85" y="790"/>
                  </a:lnTo>
                  <a:lnTo>
                    <a:pt x="45" y="855"/>
                  </a:lnTo>
                  <a:lnTo>
                    <a:pt x="15" y="919"/>
                  </a:lnTo>
                  <a:lnTo>
                    <a:pt x="5" y="974"/>
                  </a:lnTo>
                  <a:lnTo>
                    <a:pt x="9" y="1037"/>
                  </a:lnTo>
                  <a:lnTo>
                    <a:pt x="19" y="1072"/>
                  </a:lnTo>
                  <a:lnTo>
                    <a:pt x="44" y="1091"/>
                  </a:lnTo>
                  <a:lnTo>
                    <a:pt x="92" y="1107"/>
                  </a:lnTo>
                  <a:lnTo>
                    <a:pt x="678" y="822"/>
                  </a:lnTo>
                  <a:lnTo>
                    <a:pt x="692" y="813"/>
                  </a:lnTo>
                  <a:lnTo>
                    <a:pt x="725" y="779"/>
                  </a:lnTo>
                  <a:lnTo>
                    <a:pt x="763" y="715"/>
                  </a:lnTo>
                  <a:lnTo>
                    <a:pt x="792" y="614"/>
                  </a:lnTo>
                  <a:lnTo>
                    <a:pt x="793" y="546"/>
                  </a:lnTo>
                  <a:lnTo>
                    <a:pt x="778" y="470"/>
                  </a:lnTo>
                  <a:lnTo>
                    <a:pt x="753" y="395"/>
                  </a:lnTo>
                  <a:close/>
                  <a:moveTo>
                    <a:pt x="673" y="237"/>
                  </a:moveTo>
                  <a:lnTo>
                    <a:pt x="95" y="237"/>
                  </a:lnTo>
                  <a:lnTo>
                    <a:pt x="95" y="250"/>
                  </a:lnTo>
                  <a:lnTo>
                    <a:pt x="95" y="281"/>
                  </a:lnTo>
                  <a:lnTo>
                    <a:pt x="97" y="319"/>
                  </a:lnTo>
                  <a:lnTo>
                    <a:pt x="102" y="355"/>
                  </a:lnTo>
                  <a:lnTo>
                    <a:pt x="108" y="379"/>
                  </a:lnTo>
                  <a:lnTo>
                    <a:pt x="114" y="396"/>
                  </a:lnTo>
                  <a:lnTo>
                    <a:pt x="123" y="416"/>
                  </a:lnTo>
                  <a:lnTo>
                    <a:pt x="137" y="446"/>
                  </a:lnTo>
                  <a:lnTo>
                    <a:pt x="142" y="434"/>
                  </a:lnTo>
                  <a:lnTo>
                    <a:pt x="153" y="412"/>
                  </a:lnTo>
                  <a:lnTo>
                    <a:pt x="169" y="395"/>
                  </a:lnTo>
                  <a:lnTo>
                    <a:pt x="753" y="395"/>
                  </a:lnTo>
                  <a:lnTo>
                    <a:pt x="751" y="388"/>
                  </a:lnTo>
                  <a:lnTo>
                    <a:pt x="713" y="305"/>
                  </a:lnTo>
                  <a:lnTo>
                    <a:pt x="673" y="237"/>
                  </a:lnTo>
                  <a:close/>
                  <a:moveTo>
                    <a:pt x="364" y="0"/>
                  </a:moveTo>
                  <a:lnTo>
                    <a:pt x="285" y="18"/>
                  </a:lnTo>
                  <a:lnTo>
                    <a:pt x="156" y="69"/>
                  </a:lnTo>
                  <a:lnTo>
                    <a:pt x="0" y="230"/>
                  </a:lnTo>
                  <a:lnTo>
                    <a:pt x="17" y="339"/>
                  </a:lnTo>
                  <a:lnTo>
                    <a:pt x="95" y="237"/>
                  </a:lnTo>
                  <a:lnTo>
                    <a:pt x="673" y="237"/>
                  </a:lnTo>
                  <a:lnTo>
                    <a:pt x="668" y="227"/>
                  </a:lnTo>
                  <a:lnTo>
                    <a:pt x="617" y="157"/>
                  </a:lnTo>
                  <a:lnTo>
                    <a:pt x="564" y="99"/>
                  </a:lnTo>
                  <a:lnTo>
                    <a:pt x="512" y="59"/>
                  </a:lnTo>
                  <a:lnTo>
                    <a:pt x="429" y="1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DC8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414">
              <a:extLst>
                <a:ext uri="{FF2B5EF4-FFF2-40B4-BE49-F238E27FC236}">
                  <a16:creationId xmlns:a16="http://schemas.microsoft.com/office/drawing/2014/main" id="{2CB60B6E-8DB5-F4F3-D3F6-A6B8E39439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099" y="7705"/>
              <a:ext cx="645" cy="597"/>
            </a:xfrm>
            <a:custGeom>
              <a:avLst/>
              <a:gdLst>
                <a:gd name="T0" fmla="+- 0 10686 10099"/>
                <a:gd name="T1" fmla="*/ T0 w 645"/>
                <a:gd name="T2" fmla="+- 0 7705 7705"/>
                <a:gd name="T3" fmla="*/ 7705 h 597"/>
                <a:gd name="T4" fmla="+- 0 10491 10099"/>
                <a:gd name="T5" fmla="*/ T4 w 645"/>
                <a:gd name="T6" fmla="+- 0 7848 7705"/>
                <a:gd name="T7" fmla="*/ 7848 h 597"/>
                <a:gd name="T8" fmla="+- 0 10099 10099"/>
                <a:gd name="T9" fmla="*/ T8 w 645"/>
                <a:gd name="T10" fmla="+- 0 8219 7705"/>
                <a:gd name="T11" fmla="*/ 8219 h 597"/>
                <a:gd name="T12" fmla="+- 0 10188 10099"/>
                <a:gd name="T13" fmla="*/ T12 w 645"/>
                <a:gd name="T14" fmla="+- 0 8256 7705"/>
                <a:gd name="T15" fmla="*/ 8256 h 597"/>
                <a:gd name="T16" fmla="+- 0 10389 10099"/>
                <a:gd name="T17" fmla="*/ T16 w 645"/>
                <a:gd name="T18" fmla="+- 0 8301 7705"/>
                <a:gd name="T19" fmla="*/ 8301 h 597"/>
                <a:gd name="T20" fmla="+- 0 10600 10099"/>
                <a:gd name="T21" fmla="*/ T20 w 645"/>
                <a:gd name="T22" fmla="+- 0 8259 7705"/>
                <a:gd name="T23" fmla="*/ 8259 h 597"/>
                <a:gd name="T24" fmla="+- 0 10721 10099"/>
                <a:gd name="T25" fmla="*/ T24 w 645"/>
                <a:gd name="T26" fmla="+- 0 8033 7705"/>
                <a:gd name="T27" fmla="*/ 8033 h 597"/>
                <a:gd name="T28" fmla="+- 0 10743 10099"/>
                <a:gd name="T29" fmla="*/ T28 w 645"/>
                <a:gd name="T30" fmla="+- 0 7773 7705"/>
                <a:gd name="T31" fmla="*/ 7773 h 597"/>
                <a:gd name="T32" fmla="+- 0 10686 10099"/>
                <a:gd name="T33" fmla="*/ T32 w 645"/>
                <a:gd name="T34" fmla="+- 0 7705 7705"/>
                <a:gd name="T35" fmla="*/ 7705 h 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45" h="597">
                  <a:moveTo>
                    <a:pt x="587" y="0"/>
                  </a:moveTo>
                  <a:lnTo>
                    <a:pt x="392" y="143"/>
                  </a:lnTo>
                  <a:lnTo>
                    <a:pt x="0" y="514"/>
                  </a:lnTo>
                  <a:lnTo>
                    <a:pt x="89" y="551"/>
                  </a:lnTo>
                  <a:lnTo>
                    <a:pt x="290" y="596"/>
                  </a:lnTo>
                  <a:lnTo>
                    <a:pt x="501" y="554"/>
                  </a:lnTo>
                  <a:lnTo>
                    <a:pt x="622" y="328"/>
                  </a:lnTo>
                  <a:lnTo>
                    <a:pt x="644" y="6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A65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413">
              <a:extLst>
                <a:ext uri="{FF2B5EF4-FFF2-40B4-BE49-F238E27FC236}">
                  <a16:creationId xmlns:a16="http://schemas.microsoft.com/office/drawing/2014/main" id="{A1921A9F-29D1-FC39-09E5-E3F5A10250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293" y="9249"/>
              <a:ext cx="769" cy="2796"/>
            </a:xfrm>
            <a:custGeom>
              <a:avLst/>
              <a:gdLst>
                <a:gd name="T0" fmla="+- 0 10294 10294"/>
                <a:gd name="T1" fmla="*/ T0 w 769"/>
                <a:gd name="T2" fmla="+- 0 9250 9250"/>
                <a:gd name="T3" fmla="*/ 9250 h 2796"/>
                <a:gd name="T4" fmla="+- 0 10321 10294"/>
                <a:gd name="T5" fmla="*/ T4 w 769"/>
                <a:gd name="T6" fmla="+- 0 10410 9250"/>
                <a:gd name="T7" fmla="*/ 10410 h 2796"/>
                <a:gd name="T8" fmla="+- 0 10781 10294"/>
                <a:gd name="T9" fmla="*/ T8 w 769"/>
                <a:gd name="T10" fmla="+- 0 11949 9250"/>
                <a:gd name="T11" fmla="*/ 11949 h 2796"/>
                <a:gd name="T12" fmla="+- 0 11062 10294"/>
                <a:gd name="T13" fmla="*/ T12 w 769"/>
                <a:gd name="T14" fmla="+- 0 12045 9250"/>
                <a:gd name="T15" fmla="*/ 12045 h 2796"/>
                <a:gd name="T16" fmla="+- 0 11035 10294"/>
                <a:gd name="T17" fmla="*/ T16 w 769"/>
                <a:gd name="T18" fmla="+- 0 11269 9250"/>
                <a:gd name="T19" fmla="*/ 11269 h 2796"/>
                <a:gd name="T20" fmla="+- 0 11028 10294"/>
                <a:gd name="T21" fmla="*/ T20 w 769"/>
                <a:gd name="T22" fmla="+- 0 11205 9250"/>
                <a:gd name="T23" fmla="*/ 11205 h 2796"/>
                <a:gd name="T24" fmla="+- 0 11014 10294"/>
                <a:gd name="T25" fmla="*/ T24 w 769"/>
                <a:gd name="T26" fmla="+- 0 11143 9250"/>
                <a:gd name="T27" fmla="*/ 11143 h 2796"/>
                <a:gd name="T28" fmla="+- 0 10993 10294"/>
                <a:gd name="T29" fmla="*/ T28 w 769"/>
                <a:gd name="T30" fmla="+- 0 11084 9250"/>
                <a:gd name="T31" fmla="*/ 11084 h 2796"/>
                <a:gd name="T32" fmla="+- 0 10964 10294"/>
                <a:gd name="T33" fmla="*/ T32 w 769"/>
                <a:gd name="T34" fmla="+- 0 11027 9250"/>
                <a:gd name="T35" fmla="*/ 11027 h 2796"/>
                <a:gd name="T36" fmla="+- 0 10940 10294"/>
                <a:gd name="T37" fmla="*/ T36 w 769"/>
                <a:gd name="T38" fmla="+- 0 10982 9250"/>
                <a:gd name="T39" fmla="*/ 10982 h 2796"/>
                <a:gd name="T40" fmla="+- 0 10921 10294"/>
                <a:gd name="T41" fmla="*/ T40 w 769"/>
                <a:gd name="T42" fmla="+- 0 10936 9250"/>
                <a:gd name="T43" fmla="*/ 10936 h 2796"/>
                <a:gd name="T44" fmla="+- 0 10907 10294"/>
                <a:gd name="T45" fmla="*/ T44 w 769"/>
                <a:gd name="T46" fmla="+- 0 10888 9250"/>
                <a:gd name="T47" fmla="*/ 10888 h 2796"/>
                <a:gd name="T48" fmla="+- 0 10898 10294"/>
                <a:gd name="T49" fmla="*/ T48 w 769"/>
                <a:gd name="T50" fmla="+- 0 10838 9250"/>
                <a:gd name="T51" fmla="*/ 10838 h 2796"/>
                <a:gd name="T52" fmla="+- 0 10818 10294"/>
                <a:gd name="T53" fmla="*/ T52 w 769"/>
                <a:gd name="T54" fmla="+- 0 10273 9250"/>
                <a:gd name="T55" fmla="*/ 10273 h 2796"/>
                <a:gd name="T56" fmla="+- 0 10813 10294"/>
                <a:gd name="T57" fmla="*/ T56 w 769"/>
                <a:gd name="T58" fmla="+- 0 10219 9250"/>
                <a:gd name="T59" fmla="*/ 10219 h 2796"/>
                <a:gd name="T60" fmla="+- 0 10816 10294"/>
                <a:gd name="T61" fmla="*/ T60 w 769"/>
                <a:gd name="T62" fmla="+- 0 10165 9250"/>
                <a:gd name="T63" fmla="*/ 10165 h 2796"/>
                <a:gd name="T64" fmla="+- 0 10824 10294"/>
                <a:gd name="T65" fmla="*/ T64 w 769"/>
                <a:gd name="T66" fmla="+- 0 10111 9250"/>
                <a:gd name="T67" fmla="*/ 10111 h 2796"/>
                <a:gd name="T68" fmla="+- 0 10839 10294"/>
                <a:gd name="T69" fmla="*/ T68 w 769"/>
                <a:gd name="T70" fmla="+- 0 10059 9250"/>
                <a:gd name="T71" fmla="*/ 10059 h 2796"/>
                <a:gd name="T72" fmla="+- 0 10853 10294"/>
                <a:gd name="T73" fmla="*/ T72 w 769"/>
                <a:gd name="T74" fmla="+- 0 10015 9250"/>
                <a:gd name="T75" fmla="*/ 10015 h 2796"/>
                <a:gd name="T76" fmla="+- 0 10861 10294"/>
                <a:gd name="T77" fmla="*/ T76 w 769"/>
                <a:gd name="T78" fmla="+- 0 9970 9250"/>
                <a:gd name="T79" fmla="*/ 9970 h 2796"/>
                <a:gd name="T80" fmla="+- 0 10865 10294"/>
                <a:gd name="T81" fmla="*/ T80 w 769"/>
                <a:gd name="T82" fmla="+- 0 9924 9250"/>
                <a:gd name="T83" fmla="*/ 9924 h 2796"/>
                <a:gd name="T84" fmla="+- 0 10865 10294"/>
                <a:gd name="T85" fmla="*/ T84 w 769"/>
                <a:gd name="T86" fmla="+- 0 9878 9250"/>
                <a:gd name="T87" fmla="*/ 9878 h 2796"/>
                <a:gd name="T88" fmla="+- 0 10836 10294"/>
                <a:gd name="T89" fmla="*/ T88 w 769"/>
                <a:gd name="T90" fmla="+- 0 9449 9250"/>
                <a:gd name="T91" fmla="*/ 9449 h 2796"/>
                <a:gd name="T92" fmla="+- 0 10294 10294"/>
                <a:gd name="T93" fmla="*/ T92 w 769"/>
                <a:gd name="T94" fmla="+- 0 9250 9250"/>
                <a:gd name="T95" fmla="*/ 9250 h 27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769" h="2796">
                  <a:moveTo>
                    <a:pt x="0" y="0"/>
                  </a:moveTo>
                  <a:lnTo>
                    <a:pt x="27" y="1160"/>
                  </a:lnTo>
                  <a:lnTo>
                    <a:pt x="487" y="2699"/>
                  </a:lnTo>
                  <a:lnTo>
                    <a:pt x="768" y="2795"/>
                  </a:lnTo>
                  <a:lnTo>
                    <a:pt x="741" y="2019"/>
                  </a:lnTo>
                  <a:lnTo>
                    <a:pt x="734" y="1955"/>
                  </a:lnTo>
                  <a:lnTo>
                    <a:pt x="720" y="1893"/>
                  </a:lnTo>
                  <a:lnTo>
                    <a:pt x="699" y="1834"/>
                  </a:lnTo>
                  <a:lnTo>
                    <a:pt x="670" y="1777"/>
                  </a:lnTo>
                  <a:lnTo>
                    <a:pt x="646" y="1732"/>
                  </a:lnTo>
                  <a:lnTo>
                    <a:pt x="627" y="1686"/>
                  </a:lnTo>
                  <a:lnTo>
                    <a:pt x="613" y="1638"/>
                  </a:lnTo>
                  <a:lnTo>
                    <a:pt x="604" y="1588"/>
                  </a:lnTo>
                  <a:lnTo>
                    <a:pt x="524" y="1023"/>
                  </a:lnTo>
                  <a:lnTo>
                    <a:pt x="519" y="969"/>
                  </a:lnTo>
                  <a:lnTo>
                    <a:pt x="522" y="915"/>
                  </a:lnTo>
                  <a:lnTo>
                    <a:pt x="530" y="861"/>
                  </a:lnTo>
                  <a:lnTo>
                    <a:pt x="545" y="809"/>
                  </a:lnTo>
                  <a:lnTo>
                    <a:pt x="559" y="765"/>
                  </a:lnTo>
                  <a:lnTo>
                    <a:pt x="567" y="720"/>
                  </a:lnTo>
                  <a:lnTo>
                    <a:pt x="571" y="674"/>
                  </a:lnTo>
                  <a:lnTo>
                    <a:pt x="571" y="628"/>
                  </a:lnTo>
                  <a:lnTo>
                    <a:pt x="54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412">
              <a:extLst>
                <a:ext uri="{FF2B5EF4-FFF2-40B4-BE49-F238E27FC236}">
                  <a16:creationId xmlns:a16="http://schemas.microsoft.com/office/drawing/2014/main" id="{FD6F4C6B-9C4B-7F53-00C5-FCB86FEA38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311" y="9819"/>
              <a:ext cx="455" cy="2076"/>
            </a:xfrm>
            <a:custGeom>
              <a:avLst/>
              <a:gdLst>
                <a:gd name="T0" fmla="+- 0 10405 10311"/>
                <a:gd name="T1" fmla="*/ T0 w 455"/>
                <a:gd name="T2" fmla="+- 0 9820 9820"/>
                <a:gd name="T3" fmla="*/ 9820 h 2076"/>
                <a:gd name="T4" fmla="+- 0 10311 10311"/>
                <a:gd name="T5" fmla="*/ T4 w 455"/>
                <a:gd name="T6" fmla="+- 0 9977 9820"/>
                <a:gd name="T7" fmla="*/ 9977 h 2076"/>
                <a:gd name="T8" fmla="+- 0 10321 10311"/>
                <a:gd name="T9" fmla="*/ T8 w 455"/>
                <a:gd name="T10" fmla="+- 0 10410 9820"/>
                <a:gd name="T11" fmla="*/ 10410 h 2076"/>
                <a:gd name="T12" fmla="+- 0 10766 10311"/>
                <a:gd name="T13" fmla="*/ T12 w 455"/>
                <a:gd name="T14" fmla="+- 0 11896 9820"/>
                <a:gd name="T15" fmla="*/ 11896 h 2076"/>
                <a:gd name="T16" fmla="+- 0 10720 10311"/>
                <a:gd name="T17" fmla="*/ T16 w 455"/>
                <a:gd name="T18" fmla="+- 0 10074 9820"/>
                <a:gd name="T19" fmla="*/ 10074 h 2076"/>
                <a:gd name="T20" fmla="+- 0 10405 10311"/>
                <a:gd name="T21" fmla="*/ T20 w 455"/>
                <a:gd name="T22" fmla="+- 0 9820 9820"/>
                <a:gd name="T23" fmla="*/ 9820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55" h="2076">
                  <a:moveTo>
                    <a:pt x="94" y="0"/>
                  </a:moveTo>
                  <a:lnTo>
                    <a:pt x="0" y="157"/>
                  </a:lnTo>
                  <a:lnTo>
                    <a:pt x="10" y="590"/>
                  </a:lnTo>
                  <a:lnTo>
                    <a:pt x="455" y="2076"/>
                  </a:lnTo>
                  <a:lnTo>
                    <a:pt x="409" y="25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2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411">
              <a:extLst>
                <a:ext uri="{FF2B5EF4-FFF2-40B4-BE49-F238E27FC236}">
                  <a16:creationId xmlns:a16="http://schemas.microsoft.com/office/drawing/2014/main" id="{F7D6F63A-9947-A1B5-7235-F3D1632250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9751" y="9139"/>
              <a:ext cx="1017" cy="3091"/>
            </a:xfrm>
            <a:custGeom>
              <a:avLst/>
              <a:gdLst>
                <a:gd name="T0" fmla="+- 0 10184 9751"/>
                <a:gd name="T1" fmla="*/ T0 w 1017"/>
                <a:gd name="T2" fmla="+- 0 9140 9140"/>
                <a:gd name="T3" fmla="*/ 9140 h 3091"/>
                <a:gd name="T4" fmla="+- 0 9944 9751"/>
                <a:gd name="T5" fmla="*/ T4 w 1017"/>
                <a:gd name="T6" fmla="+- 0 9497 9140"/>
                <a:gd name="T7" fmla="*/ 9497 h 3091"/>
                <a:gd name="T8" fmla="+- 0 9751 9751"/>
                <a:gd name="T9" fmla="*/ T8 w 1017"/>
                <a:gd name="T10" fmla="+- 0 12134 9140"/>
                <a:gd name="T11" fmla="*/ 12134 h 3091"/>
                <a:gd name="T12" fmla="+- 0 10012 9751"/>
                <a:gd name="T13" fmla="*/ T12 w 1017"/>
                <a:gd name="T14" fmla="+- 0 12231 9140"/>
                <a:gd name="T15" fmla="*/ 12231 h 3091"/>
                <a:gd name="T16" fmla="+- 0 10244 9751"/>
                <a:gd name="T17" fmla="*/ T16 w 1017"/>
                <a:gd name="T18" fmla="+- 0 11530 9140"/>
                <a:gd name="T19" fmla="*/ 11530 h 3091"/>
                <a:gd name="T20" fmla="+- 0 10265 9751"/>
                <a:gd name="T21" fmla="*/ T20 w 1017"/>
                <a:gd name="T22" fmla="+- 0 11454 9140"/>
                <a:gd name="T23" fmla="*/ 11454 h 3091"/>
                <a:gd name="T24" fmla="+- 0 10277 9751"/>
                <a:gd name="T25" fmla="*/ T24 w 1017"/>
                <a:gd name="T26" fmla="+- 0 11377 9140"/>
                <a:gd name="T27" fmla="*/ 11377 h 3091"/>
                <a:gd name="T28" fmla="+- 0 10282 9751"/>
                <a:gd name="T29" fmla="*/ T28 w 1017"/>
                <a:gd name="T30" fmla="+- 0 11299 9140"/>
                <a:gd name="T31" fmla="*/ 11299 h 3091"/>
                <a:gd name="T32" fmla="+- 0 10278 9751"/>
                <a:gd name="T33" fmla="*/ T32 w 1017"/>
                <a:gd name="T34" fmla="+- 0 11221 9140"/>
                <a:gd name="T35" fmla="*/ 11221 h 3091"/>
                <a:gd name="T36" fmla="+- 0 10275 9751"/>
                <a:gd name="T37" fmla="*/ T36 w 1017"/>
                <a:gd name="T38" fmla="+- 0 11161 9140"/>
                <a:gd name="T39" fmla="*/ 11161 h 3091"/>
                <a:gd name="T40" fmla="+- 0 10276 9751"/>
                <a:gd name="T41" fmla="*/ T40 w 1017"/>
                <a:gd name="T42" fmla="+- 0 11102 9140"/>
                <a:gd name="T43" fmla="*/ 11102 h 3091"/>
                <a:gd name="T44" fmla="+- 0 10282 9751"/>
                <a:gd name="T45" fmla="*/ T44 w 1017"/>
                <a:gd name="T46" fmla="+- 0 11042 9140"/>
                <a:gd name="T47" fmla="*/ 11042 h 3091"/>
                <a:gd name="T48" fmla="+- 0 10293 9751"/>
                <a:gd name="T49" fmla="*/ T48 w 1017"/>
                <a:gd name="T50" fmla="+- 0 10983 9140"/>
                <a:gd name="T51" fmla="*/ 10983 h 3091"/>
                <a:gd name="T52" fmla="+- 0 10466 9751"/>
                <a:gd name="T53" fmla="*/ T52 w 1017"/>
                <a:gd name="T54" fmla="+- 0 10211 9140"/>
                <a:gd name="T55" fmla="*/ 10211 h 3091"/>
                <a:gd name="T56" fmla="+- 0 10720 9751"/>
                <a:gd name="T57" fmla="*/ T56 w 1017"/>
                <a:gd name="T58" fmla="+- 0 10074 9140"/>
                <a:gd name="T59" fmla="*/ 10074 h 3091"/>
                <a:gd name="T60" fmla="+- 0 10768 9751"/>
                <a:gd name="T61" fmla="*/ T60 w 1017"/>
                <a:gd name="T62" fmla="+- 0 9490 9140"/>
                <a:gd name="T63" fmla="*/ 9490 h 3091"/>
                <a:gd name="T64" fmla="+- 0 10184 9751"/>
                <a:gd name="T65" fmla="*/ T64 w 1017"/>
                <a:gd name="T66" fmla="+- 0 9140 9140"/>
                <a:gd name="T67" fmla="*/ 9140 h 30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017" h="3091">
                  <a:moveTo>
                    <a:pt x="433" y="0"/>
                  </a:moveTo>
                  <a:lnTo>
                    <a:pt x="193" y="357"/>
                  </a:lnTo>
                  <a:lnTo>
                    <a:pt x="0" y="2994"/>
                  </a:lnTo>
                  <a:lnTo>
                    <a:pt x="261" y="3091"/>
                  </a:lnTo>
                  <a:lnTo>
                    <a:pt x="493" y="2390"/>
                  </a:lnTo>
                  <a:lnTo>
                    <a:pt x="514" y="2314"/>
                  </a:lnTo>
                  <a:lnTo>
                    <a:pt x="526" y="2237"/>
                  </a:lnTo>
                  <a:lnTo>
                    <a:pt x="531" y="2159"/>
                  </a:lnTo>
                  <a:lnTo>
                    <a:pt x="527" y="2081"/>
                  </a:lnTo>
                  <a:lnTo>
                    <a:pt x="524" y="2021"/>
                  </a:lnTo>
                  <a:lnTo>
                    <a:pt x="525" y="1962"/>
                  </a:lnTo>
                  <a:lnTo>
                    <a:pt x="531" y="1902"/>
                  </a:lnTo>
                  <a:lnTo>
                    <a:pt x="542" y="1843"/>
                  </a:lnTo>
                  <a:lnTo>
                    <a:pt x="715" y="1071"/>
                  </a:lnTo>
                  <a:lnTo>
                    <a:pt x="969" y="934"/>
                  </a:lnTo>
                  <a:lnTo>
                    <a:pt x="1017" y="35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B7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AutoShape 410">
              <a:extLst>
                <a:ext uri="{FF2B5EF4-FFF2-40B4-BE49-F238E27FC236}">
                  <a16:creationId xmlns:a16="http://schemas.microsoft.com/office/drawing/2014/main" id="{D39C8C6D-42A0-2F34-F52D-4A376779F7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074" y="9249"/>
              <a:ext cx="784" cy="601"/>
            </a:xfrm>
            <a:custGeom>
              <a:avLst/>
              <a:gdLst>
                <a:gd name="T0" fmla="+- 0 10735 10075"/>
                <a:gd name="T1" fmla="*/ T0 w 784"/>
                <a:gd name="T2" fmla="+- 0 9450 9250"/>
                <a:gd name="T3" fmla="*/ 9450 h 601"/>
                <a:gd name="T4" fmla="+- 0 10182 10075"/>
                <a:gd name="T5" fmla="*/ T4 w 784"/>
                <a:gd name="T6" fmla="+- 0 9450 9250"/>
                <a:gd name="T7" fmla="*/ 9450 h 601"/>
                <a:gd name="T8" fmla="+- 0 10214 10075"/>
                <a:gd name="T9" fmla="*/ T8 w 784"/>
                <a:gd name="T10" fmla="+- 0 9450 9250"/>
                <a:gd name="T11" fmla="*/ 9450 h 601"/>
                <a:gd name="T12" fmla="+- 0 10254 10075"/>
                <a:gd name="T13" fmla="*/ T12 w 784"/>
                <a:gd name="T14" fmla="+- 0 9460 9250"/>
                <a:gd name="T15" fmla="*/ 9460 h 601"/>
                <a:gd name="T16" fmla="+- 0 10287 10075"/>
                <a:gd name="T17" fmla="*/ T16 w 784"/>
                <a:gd name="T18" fmla="+- 0 9483 9250"/>
                <a:gd name="T19" fmla="*/ 9483 h 601"/>
                <a:gd name="T20" fmla="+- 0 10335 10075"/>
                <a:gd name="T21" fmla="*/ T20 w 784"/>
                <a:gd name="T22" fmla="+- 0 9530 9250"/>
                <a:gd name="T23" fmla="*/ 9530 h 601"/>
                <a:gd name="T24" fmla="+- 0 10459 10075"/>
                <a:gd name="T25" fmla="*/ T24 w 784"/>
                <a:gd name="T26" fmla="+- 0 9665 9250"/>
                <a:gd name="T27" fmla="*/ 9665 h 601"/>
                <a:gd name="T28" fmla="+- 0 10528 10075"/>
                <a:gd name="T29" fmla="*/ T28 w 784"/>
                <a:gd name="T30" fmla="+- 0 9735 9250"/>
                <a:gd name="T31" fmla="*/ 9735 h 601"/>
                <a:gd name="T32" fmla="+- 0 10596 10075"/>
                <a:gd name="T33" fmla="*/ T32 w 784"/>
                <a:gd name="T34" fmla="+- 0 9795 9250"/>
                <a:gd name="T35" fmla="*/ 9795 h 601"/>
                <a:gd name="T36" fmla="+- 0 10659 10075"/>
                <a:gd name="T37" fmla="*/ T36 w 784"/>
                <a:gd name="T38" fmla="+- 0 9836 9250"/>
                <a:gd name="T39" fmla="*/ 9836 h 601"/>
                <a:gd name="T40" fmla="+- 0 10713 10075"/>
                <a:gd name="T41" fmla="*/ T40 w 784"/>
                <a:gd name="T42" fmla="+- 0 9850 9250"/>
                <a:gd name="T43" fmla="*/ 9850 h 601"/>
                <a:gd name="T44" fmla="+- 0 10761 10075"/>
                <a:gd name="T45" fmla="*/ T44 w 784"/>
                <a:gd name="T46" fmla="+- 0 9842 9250"/>
                <a:gd name="T47" fmla="*/ 9842 h 601"/>
                <a:gd name="T48" fmla="+- 0 10801 10075"/>
                <a:gd name="T49" fmla="*/ T48 w 784"/>
                <a:gd name="T50" fmla="+- 0 9826 9250"/>
                <a:gd name="T51" fmla="*/ 9826 h 601"/>
                <a:gd name="T52" fmla="+- 0 10833 10075"/>
                <a:gd name="T53" fmla="*/ T52 w 784"/>
                <a:gd name="T54" fmla="+- 0 9804 9250"/>
                <a:gd name="T55" fmla="*/ 9804 h 601"/>
                <a:gd name="T56" fmla="+- 0 10858 10075"/>
                <a:gd name="T57" fmla="*/ T56 w 784"/>
                <a:gd name="T58" fmla="+- 0 9780 9250"/>
                <a:gd name="T59" fmla="*/ 9780 h 601"/>
                <a:gd name="T60" fmla="+- 0 10839 10075"/>
                <a:gd name="T61" fmla="*/ T60 w 784"/>
                <a:gd name="T62" fmla="+- 0 9485 9250"/>
                <a:gd name="T63" fmla="*/ 9485 h 601"/>
                <a:gd name="T64" fmla="+- 0 10735 10075"/>
                <a:gd name="T65" fmla="*/ T64 w 784"/>
                <a:gd name="T66" fmla="+- 0 9450 9250"/>
                <a:gd name="T67" fmla="*/ 9450 h 601"/>
                <a:gd name="T68" fmla="+- 0 10151 10075"/>
                <a:gd name="T69" fmla="*/ T68 w 784"/>
                <a:gd name="T70" fmla="+- 0 9250 9250"/>
                <a:gd name="T71" fmla="*/ 9250 h 601"/>
                <a:gd name="T72" fmla="+- 0 10075 10075"/>
                <a:gd name="T73" fmla="*/ T72 w 784"/>
                <a:gd name="T74" fmla="+- 0 9494 9250"/>
                <a:gd name="T75" fmla="*/ 9494 h 601"/>
                <a:gd name="T76" fmla="+- 0 10141 10075"/>
                <a:gd name="T77" fmla="*/ T76 w 784"/>
                <a:gd name="T78" fmla="+- 0 9463 9250"/>
                <a:gd name="T79" fmla="*/ 9463 h 601"/>
                <a:gd name="T80" fmla="+- 0 10182 10075"/>
                <a:gd name="T81" fmla="*/ T80 w 784"/>
                <a:gd name="T82" fmla="+- 0 9450 9250"/>
                <a:gd name="T83" fmla="*/ 9450 h 601"/>
                <a:gd name="T84" fmla="+- 0 10735 10075"/>
                <a:gd name="T85" fmla="*/ T84 w 784"/>
                <a:gd name="T86" fmla="+- 0 9450 9250"/>
                <a:gd name="T87" fmla="*/ 9450 h 601"/>
                <a:gd name="T88" fmla="+- 0 10151 10075"/>
                <a:gd name="T89" fmla="*/ T88 w 784"/>
                <a:gd name="T90" fmla="+- 0 9250 9250"/>
                <a:gd name="T91" fmla="*/ 9250 h 6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784" h="601">
                  <a:moveTo>
                    <a:pt x="660" y="200"/>
                  </a:moveTo>
                  <a:lnTo>
                    <a:pt x="107" y="200"/>
                  </a:lnTo>
                  <a:lnTo>
                    <a:pt x="139" y="200"/>
                  </a:lnTo>
                  <a:lnTo>
                    <a:pt x="179" y="210"/>
                  </a:lnTo>
                  <a:lnTo>
                    <a:pt x="212" y="233"/>
                  </a:lnTo>
                  <a:lnTo>
                    <a:pt x="260" y="280"/>
                  </a:lnTo>
                  <a:lnTo>
                    <a:pt x="384" y="415"/>
                  </a:lnTo>
                  <a:lnTo>
                    <a:pt x="453" y="485"/>
                  </a:lnTo>
                  <a:lnTo>
                    <a:pt x="521" y="545"/>
                  </a:lnTo>
                  <a:lnTo>
                    <a:pt x="584" y="586"/>
                  </a:lnTo>
                  <a:lnTo>
                    <a:pt x="638" y="600"/>
                  </a:lnTo>
                  <a:lnTo>
                    <a:pt x="686" y="592"/>
                  </a:lnTo>
                  <a:lnTo>
                    <a:pt x="726" y="576"/>
                  </a:lnTo>
                  <a:lnTo>
                    <a:pt x="758" y="554"/>
                  </a:lnTo>
                  <a:lnTo>
                    <a:pt x="783" y="530"/>
                  </a:lnTo>
                  <a:lnTo>
                    <a:pt x="764" y="235"/>
                  </a:lnTo>
                  <a:lnTo>
                    <a:pt x="660" y="200"/>
                  </a:lnTo>
                  <a:close/>
                  <a:moveTo>
                    <a:pt x="76" y="0"/>
                  </a:moveTo>
                  <a:lnTo>
                    <a:pt x="0" y="244"/>
                  </a:lnTo>
                  <a:lnTo>
                    <a:pt x="66" y="213"/>
                  </a:lnTo>
                  <a:lnTo>
                    <a:pt x="107" y="200"/>
                  </a:lnTo>
                  <a:lnTo>
                    <a:pt x="660" y="20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2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AutoShape 409">
              <a:extLst>
                <a:ext uri="{FF2B5EF4-FFF2-40B4-BE49-F238E27FC236}">
                  <a16:creationId xmlns:a16="http://schemas.microsoft.com/office/drawing/2014/main" id="{E89B8A77-8156-36F0-7846-5AD9F2A4BB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9884" y="8028"/>
              <a:ext cx="1064" cy="1665"/>
            </a:xfrm>
            <a:custGeom>
              <a:avLst/>
              <a:gdLst>
                <a:gd name="T0" fmla="+- 0 10256 9885"/>
                <a:gd name="T1" fmla="*/ T0 w 1064"/>
                <a:gd name="T2" fmla="+- 0 9427 8028"/>
                <a:gd name="T3" fmla="*/ 9427 h 1665"/>
                <a:gd name="T4" fmla="+- 0 10360 9885"/>
                <a:gd name="T5" fmla="*/ T4 w 1064"/>
                <a:gd name="T6" fmla="+- 0 9470 8028"/>
                <a:gd name="T7" fmla="*/ 9470 h 1665"/>
                <a:gd name="T8" fmla="+- 0 10495 9885"/>
                <a:gd name="T9" fmla="*/ T8 w 1064"/>
                <a:gd name="T10" fmla="+- 0 9562 8028"/>
                <a:gd name="T11" fmla="*/ 9562 h 1665"/>
                <a:gd name="T12" fmla="+- 0 10635 9885"/>
                <a:gd name="T13" fmla="*/ T12 w 1064"/>
                <a:gd name="T14" fmla="+- 0 9653 8028"/>
                <a:gd name="T15" fmla="*/ 9653 h 1665"/>
                <a:gd name="T16" fmla="+- 0 10753 9885"/>
                <a:gd name="T17" fmla="*/ T16 w 1064"/>
                <a:gd name="T18" fmla="+- 0 9693 8028"/>
                <a:gd name="T19" fmla="*/ 9693 h 1665"/>
                <a:gd name="T20" fmla="+- 0 10878 9885"/>
                <a:gd name="T21" fmla="*/ T20 w 1064"/>
                <a:gd name="T22" fmla="+- 0 9642 8028"/>
                <a:gd name="T23" fmla="*/ 9642 h 1665"/>
                <a:gd name="T24" fmla="+- 0 10905 9885"/>
                <a:gd name="T25" fmla="*/ T24 w 1064"/>
                <a:gd name="T26" fmla="+- 0 9595 8028"/>
                <a:gd name="T27" fmla="*/ 9595 h 1665"/>
                <a:gd name="T28" fmla="+- 0 10906 9885"/>
                <a:gd name="T29" fmla="*/ T28 w 1064"/>
                <a:gd name="T30" fmla="+- 0 9427 8028"/>
                <a:gd name="T31" fmla="*/ 9427 h 1665"/>
                <a:gd name="T32" fmla="+- 0 10481 9885"/>
                <a:gd name="T33" fmla="*/ T32 w 1064"/>
                <a:gd name="T34" fmla="+- 0 8037 8028"/>
                <a:gd name="T35" fmla="*/ 8037 h 1665"/>
                <a:gd name="T36" fmla="+- 0 10337 9885"/>
                <a:gd name="T37" fmla="*/ T36 w 1064"/>
                <a:gd name="T38" fmla="+- 0 8073 8028"/>
                <a:gd name="T39" fmla="*/ 8073 h 1665"/>
                <a:gd name="T40" fmla="+- 0 10205 9885"/>
                <a:gd name="T41" fmla="*/ T40 w 1064"/>
                <a:gd name="T42" fmla="+- 0 8135 8028"/>
                <a:gd name="T43" fmla="*/ 8135 h 1665"/>
                <a:gd name="T44" fmla="+- 0 10088 9885"/>
                <a:gd name="T45" fmla="*/ T44 w 1064"/>
                <a:gd name="T46" fmla="+- 0 8231 8028"/>
                <a:gd name="T47" fmla="*/ 8231 h 1665"/>
                <a:gd name="T48" fmla="+- 0 10043 9885"/>
                <a:gd name="T49" fmla="*/ T48 w 1064"/>
                <a:gd name="T50" fmla="+- 0 8319 8028"/>
                <a:gd name="T51" fmla="*/ 8319 h 1665"/>
                <a:gd name="T52" fmla="+- 0 10002 9885"/>
                <a:gd name="T53" fmla="*/ T52 w 1064"/>
                <a:gd name="T54" fmla="+- 0 8469 8028"/>
                <a:gd name="T55" fmla="*/ 8469 h 1665"/>
                <a:gd name="T56" fmla="+- 0 9965 9885"/>
                <a:gd name="T57" fmla="*/ T56 w 1064"/>
                <a:gd name="T58" fmla="+- 0 8659 8028"/>
                <a:gd name="T59" fmla="*/ 8659 h 1665"/>
                <a:gd name="T60" fmla="+- 0 9935 9885"/>
                <a:gd name="T61" fmla="*/ T60 w 1064"/>
                <a:gd name="T62" fmla="+- 0 8868 8028"/>
                <a:gd name="T63" fmla="*/ 8868 h 1665"/>
                <a:gd name="T64" fmla="+- 0 9911 9885"/>
                <a:gd name="T65" fmla="*/ T64 w 1064"/>
                <a:gd name="T66" fmla="+- 0 9075 8028"/>
                <a:gd name="T67" fmla="*/ 9075 h 1665"/>
                <a:gd name="T68" fmla="+- 0 9894 9885"/>
                <a:gd name="T69" fmla="*/ T68 w 1064"/>
                <a:gd name="T70" fmla="+- 0 9259 8028"/>
                <a:gd name="T71" fmla="*/ 9259 h 1665"/>
                <a:gd name="T72" fmla="+- 0 9886 9885"/>
                <a:gd name="T73" fmla="*/ T72 w 1064"/>
                <a:gd name="T74" fmla="+- 0 9397 8028"/>
                <a:gd name="T75" fmla="*/ 9397 h 1665"/>
                <a:gd name="T76" fmla="+- 0 9885 9885"/>
                <a:gd name="T77" fmla="*/ T76 w 1064"/>
                <a:gd name="T78" fmla="+- 0 9444 8028"/>
                <a:gd name="T79" fmla="*/ 9444 h 1665"/>
                <a:gd name="T80" fmla="+- 0 9899 9885"/>
                <a:gd name="T81" fmla="*/ T80 w 1064"/>
                <a:gd name="T82" fmla="+- 0 9521 8028"/>
                <a:gd name="T83" fmla="*/ 9521 h 1665"/>
                <a:gd name="T84" fmla="+- 0 9928 9885"/>
                <a:gd name="T85" fmla="*/ T84 w 1064"/>
                <a:gd name="T86" fmla="+- 0 9578 8028"/>
                <a:gd name="T87" fmla="*/ 9578 h 1665"/>
                <a:gd name="T88" fmla="+- 0 10061 9885"/>
                <a:gd name="T89" fmla="*/ T88 w 1064"/>
                <a:gd name="T90" fmla="+- 0 9492 8028"/>
                <a:gd name="T91" fmla="*/ 9492 h 1665"/>
                <a:gd name="T92" fmla="+- 0 10192 9885"/>
                <a:gd name="T93" fmla="*/ T92 w 1064"/>
                <a:gd name="T94" fmla="+- 0 9428 8028"/>
                <a:gd name="T95" fmla="*/ 9428 h 1665"/>
                <a:gd name="T96" fmla="+- 0 10906 9885"/>
                <a:gd name="T97" fmla="*/ T96 w 1064"/>
                <a:gd name="T98" fmla="+- 0 9427 8028"/>
                <a:gd name="T99" fmla="*/ 9427 h 1665"/>
                <a:gd name="T100" fmla="+- 0 10892 9885"/>
                <a:gd name="T101" fmla="*/ T100 w 1064"/>
                <a:gd name="T102" fmla="+- 0 9091 8028"/>
                <a:gd name="T103" fmla="*/ 9091 h 1665"/>
                <a:gd name="T104" fmla="+- 0 10930 9885"/>
                <a:gd name="T105" fmla="*/ T104 w 1064"/>
                <a:gd name="T106" fmla="+- 0 8666 8028"/>
                <a:gd name="T107" fmla="*/ 8666 h 1665"/>
                <a:gd name="T108" fmla="+- 0 10947 9885"/>
                <a:gd name="T109" fmla="*/ T108 w 1064"/>
                <a:gd name="T110" fmla="+- 0 8385 8028"/>
                <a:gd name="T111" fmla="*/ 8385 h 1665"/>
                <a:gd name="T112" fmla="+- 0 10901 9885"/>
                <a:gd name="T113" fmla="*/ T112 w 1064"/>
                <a:gd name="T114" fmla="+- 0 8282 8028"/>
                <a:gd name="T115" fmla="*/ 8282 h 1665"/>
                <a:gd name="T116" fmla="+- 0 10817 9885"/>
                <a:gd name="T117" fmla="*/ T116 w 1064"/>
                <a:gd name="T118" fmla="+- 0 8162 8028"/>
                <a:gd name="T119" fmla="*/ 8162 h 1665"/>
                <a:gd name="T120" fmla="+- 0 10700 9885"/>
                <a:gd name="T121" fmla="*/ T120 w 1064"/>
                <a:gd name="T122" fmla="+- 0 8062 8028"/>
                <a:gd name="T123" fmla="*/ 8062 h 1665"/>
                <a:gd name="T124" fmla="+- 0 10557 9885"/>
                <a:gd name="T125" fmla="*/ T124 w 1064"/>
                <a:gd name="T126" fmla="+- 0 8028 8028"/>
                <a:gd name="T127" fmla="*/ 8028 h 16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64" h="1665">
                  <a:moveTo>
                    <a:pt x="1021" y="1399"/>
                  </a:moveTo>
                  <a:lnTo>
                    <a:pt x="371" y="1399"/>
                  </a:lnTo>
                  <a:lnTo>
                    <a:pt x="417" y="1411"/>
                  </a:lnTo>
                  <a:lnTo>
                    <a:pt x="475" y="1442"/>
                  </a:lnTo>
                  <a:lnTo>
                    <a:pt x="540" y="1485"/>
                  </a:lnTo>
                  <a:lnTo>
                    <a:pt x="610" y="1534"/>
                  </a:lnTo>
                  <a:lnTo>
                    <a:pt x="681" y="1583"/>
                  </a:lnTo>
                  <a:lnTo>
                    <a:pt x="750" y="1625"/>
                  </a:lnTo>
                  <a:lnTo>
                    <a:pt x="814" y="1654"/>
                  </a:lnTo>
                  <a:lnTo>
                    <a:pt x="868" y="1665"/>
                  </a:lnTo>
                  <a:lnTo>
                    <a:pt x="946" y="1648"/>
                  </a:lnTo>
                  <a:lnTo>
                    <a:pt x="993" y="1614"/>
                  </a:lnTo>
                  <a:lnTo>
                    <a:pt x="1014" y="1582"/>
                  </a:lnTo>
                  <a:lnTo>
                    <a:pt x="1020" y="1567"/>
                  </a:lnTo>
                  <a:lnTo>
                    <a:pt x="1021" y="1407"/>
                  </a:lnTo>
                  <a:lnTo>
                    <a:pt x="1021" y="1399"/>
                  </a:lnTo>
                  <a:close/>
                  <a:moveTo>
                    <a:pt x="672" y="0"/>
                  </a:moveTo>
                  <a:lnTo>
                    <a:pt x="596" y="9"/>
                  </a:lnTo>
                  <a:lnTo>
                    <a:pt x="522" y="24"/>
                  </a:lnTo>
                  <a:lnTo>
                    <a:pt x="452" y="45"/>
                  </a:lnTo>
                  <a:lnTo>
                    <a:pt x="384" y="72"/>
                  </a:lnTo>
                  <a:lnTo>
                    <a:pt x="320" y="107"/>
                  </a:lnTo>
                  <a:lnTo>
                    <a:pt x="260" y="150"/>
                  </a:lnTo>
                  <a:lnTo>
                    <a:pt x="203" y="203"/>
                  </a:lnTo>
                  <a:lnTo>
                    <a:pt x="180" y="238"/>
                  </a:lnTo>
                  <a:lnTo>
                    <a:pt x="158" y="291"/>
                  </a:lnTo>
                  <a:lnTo>
                    <a:pt x="137" y="359"/>
                  </a:lnTo>
                  <a:lnTo>
                    <a:pt x="117" y="441"/>
                  </a:lnTo>
                  <a:lnTo>
                    <a:pt x="98" y="532"/>
                  </a:lnTo>
                  <a:lnTo>
                    <a:pt x="80" y="631"/>
                  </a:lnTo>
                  <a:lnTo>
                    <a:pt x="64" y="735"/>
                  </a:lnTo>
                  <a:lnTo>
                    <a:pt x="50" y="840"/>
                  </a:lnTo>
                  <a:lnTo>
                    <a:pt x="37" y="946"/>
                  </a:lnTo>
                  <a:lnTo>
                    <a:pt x="26" y="1047"/>
                  </a:lnTo>
                  <a:lnTo>
                    <a:pt x="17" y="1143"/>
                  </a:lnTo>
                  <a:lnTo>
                    <a:pt x="9" y="1231"/>
                  </a:lnTo>
                  <a:lnTo>
                    <a:pt x="4" y="1307"/>
                  </a:lnTo>
                  <a:lnTo>
                    <a:pt x="1" y="1369"/>
                  </a:lnTo>
                  <a:lnTo>
                    <a:pt x="0" y="1407"/>
                  </a:lnTo>
                  <a:lnTo>
                    <a:pt x="0" y="1416"/>
                  </a:lnTo>
                  <a:lnTo>
                    <a:pt x="1" y="1440"/>
                  </a:lnTo>
                  <a:lnTo>
                    <a:pt x="14" y="1493"/>
                  </a:lnTo>
                  <a:lnTo>
                    <a:pt x="29" y="1529"/>
                  </a:lnTo>
                  <a:lnTo>
                    <a:pt x="43" y="1550"/>
                  </a:lnTo>
                  <a:lnTo>
                    <a:pt x="48" y="1557"/>
                  </a:lnTo>
                  <a:lnTo>
                    <a:pt x="176" y="1464"/>
                  </a:lnTo>
                  <a:lnTo>
                    <a:pt x="252" y="1416"/>
                  </a:lnTo>
                  <a:lnTo>
                    <a:pt x="307" y="1400"/>
                  </a:lnTo>
                  <a:lnTo>
                    <a:pt x="371" y="1399"/>
                  </a:lnTo>
                  <a:lnTo>
                    <a:pt x="1021" y="1399"/>
                  </a:lnTo>
                  <a:lnTo>
                    <a:pt x="1015" y="1219"/>
                  </a:lnTo>
                  <a:lnTo>
                    <a:pt x="1007" y="1063"/>
                  </a:lnTo>
                  <a:lnTo>
                    <a:pt x="1003" y="998"/>
                  </a:lnTo>
                  <a:lnTo>
                    <a:pt x="1045" y="638"/>
                  </a:lnTo>
                  <a:lnTo>
                    <a:pt x="1064" y="446"/>
                  </a:lnTo>
                  <a:lnTo>
                    <a:pt x="1062" y="357"/>
                  </a:lnTo>
                  <a:lnTo>
                    <a:pt x="1044" y="308"/>
                  </a:lnTo>
                  <a:lnTo>
                    <a:pt x="1016" y="254"/>
                  </a:lnTo>
                  <a:lnTo>
                    <a:pt x="979" y="195"/>
                  </a:lnTo>
                  <a:lnTo>
                    <a:pt x="932" y="134"/>
                  </a:lnTo>
                  <a:lnTo>
                    <a:pt x="877" y="79"/>
                  </a:lnTo>
                  <a:lnTo>
                    <a:pt x="815" y="34"/>
                  </a:lnTo>
                  <a:lnTo>
                    <a:pt x="746" y="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Freeform 408">
              <a:extLst>
                <a:ext uri="{FF2B5EF4-FFF2-40B4-BE49-F238E27FC236}">
                  <a16:creationId xmlns:a16="http://schemas.microsoft.com/office/drawing/2014/main" id="{E71FAF06-18E6-9B80-E3E8-B1A541330A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9884" y="8583"/>
              <a:ext cx="471" cy="885"/>
            </a:xfrm>
            <a:custGeom>
              <a:avLst/>
              <a:gdLst>
                <a:gd name="T0" fmla="+- 0 10355 9885"/>
                <a:gd name="T1" fmla="*/ T0 w 471"/>
                <a:gd name="T2" fmla="+- 0 8583 8583"/>
                <a:gd name="T3" fmla="*/ 8583 h 885"/>
                <a:gd name="T4" fmla="+- 0 9935 9885"/>
                <a:gd name="T5" fmla="*/ T4 w 471"/>
                <a:gd name="T6" fmla="+- 0 8870 8583"/>
                <a:gd name="T7" fmla="*/ 8870 h 885"/>
                <a:gd name="T8" fmla="+- 0 9922 9885"/>
                <a:gd name="T9" fmla="*/ T8 w 471"/>
                <a:gd name="T10" fmla="+- 0 8975 8583"/>
                <a:gd name="T11" fmla="*/ 8975 h 885"/>
                <a:gd name="T12" fmla="+- 0 9911 9885"/>
                <a:gd name="T13" fmla="*/ T12 w 471"/>
                <a:gd name="T14" fmla="+- 0 9077 8583"/>
                <a:gd name="T15" fmla="*/ 9077 h 885"/>
                <a:gd name="T16" fmla="+- 0 9902 9885"/>
                <a:gd name="T17" fmla="*/ T16 w 471"/>
                <a:gd name="T18" fmla="+- 0 9172 8583"/>
                <a:gd name="T19" fmla="*/ 9172 h 885"/>
                <a:gd name="T20" fmla="+- 0 9894 9885"/>
                <a:gd name="T21" fmla="*/ T20 w 471"/>
                <a:gd name="T22" fmla="+- 0 9259 8583"/>
                <a:gd name="T23" fmla="*/ 9259 h 885"/>
                <a:gd name="T24" fmla="+- 0 9889 9885"/>
                <a:gd name="T25" fmla="*/ T24 w 471"/>
                <a:gd name="T26" fmla="+- 0 9335 8583"/>
                <a:gd name="T27" fmla="*/ 9335 h 885"/>
                <a:gd name="T28" fmla="+- 0 9886 9885"/>
                <a:gd name="T29" fmla="*/ T28 w 471"/>
                <a:gd name="T30" fmla="+- 0 9397 8583"/>
                <a:gd name="T31" fmla="*/ 9397 h 885"/>
                <a:gd name="T32" fmla="+- 0 9885 9885"/>
                <a:gd name="T33" fmla="*/ T32 w 471"/>
                <a:gd name="T34" fmla="+- 0 9442 8583"/>
                <a:gd name="T35" fmla="*/ 9442 h 885"/>
                <a:gd name="T36" fmla="+- 0 9886 9885"/>
                <a:gd name="T37" fmla="*/ T36 w 471"/>
                <a:gd name="T38" fmla="+- 0 9468 8583"/>
                <a:gd name="T39" fmla="*/ 9468 h 885"/>
                <a:gd name="T40" fmla="+- 0 10164 9885"/>
                <a:gd name="T41" fmla="*/ T40 w 471"/>
                <a:gd name="T42" fmla="+- 0 9216 8583"/>
                <a:gd name="T43" fmla="*/ 9216 h 885"/>
                <a:gd name="T44" fmla="+- 0 10303 9885"/>
                <a:gd name="T45" fmla="*/ T44 w 471"/>
                <a:gd name="T46" fmla="+- 0 8925 8583"/>
                <a:gd name="T47" fmla="*/ 8925 h 885"/>
                <a:gd name="T48" fmla="+- 0 10350 9885"/>
                <a:gd name="T49" fmla="*/ T48 w 471"/>
                <a:gd name="T50" fmla="+- 0 8684 8583"/>
                <a:gd name="T51" fmla="*/ 8684 h 885"/>
                <a:gd name="T52" fmla="+- 0 10355 9885"/>
                <a:gd name="T53" fmla="*/ T52 w 471"/>
                <a:gd name="T54" fmla="+- 0 8583 8583"/>
                <a:gd name="T55" fmla="*/ 8583 h 8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471" h="885">
                  <a:moveTo>
                    <a:pt x="470" y="0"/>
                  </a:moveTo>
                  <a:lnTo>
                    <a:pt x="50" y="287"/>
                  </a:lnTo>
                  <a:lnTo>
                    <a:pt x="37" y="392"/>
                  </a:lnTo>
                  <a:lnTo>
                    <a:pt x="26" y="494"/>
                  </a:lnTo>
                  <a:lnTo>
                    <a:pt x="17" y="589"/>
                  </a:lnTo>
                  <a:lnTo>
                    <a:pt x="9" y="676"/>
                  </a:lnTo>
                  <a:lnTo>
                    <a:pt x="4" y="752"/>
                  </a:lnTo>
                  <a:lnTo>
                    <a:pt x="1" y="814"/>
                  </a:lnTo>
                  <a:lnTo>
                    <a:pt x="0" y="859"/>
                  </a:lnTo>
                  <a:lnTo>
                    <a:pt x="1" y="885"/>
                  </a:lnTo>
                  <a:lnTo>
                    <a:pt x="279" y="633"/>
                  </a:lnTo>
                  <a:lnTo>
                    <a:pt x="418" y="342"/>
                  </a:lnTo>
                  <a:lnTo>
                    <a:pt x="465" y="101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2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4" name="Freeform 407">
              <a:extLst>
                <a:ext uri="{FF2B5EF4-FFF2-40B4-BE49-F238E27FC236}">
                  <a16:creationId xmlns:a16="http://schemas.microsoft.com/office/drawing/2014/main" id="{20AAF64E-367D-1D38-20A2-84611E7BAE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9729" y="8186"/>
              <a:ext cx="629" cy="1052"/>
            </a:xfrm>
            <a:custGeom>
              <a:avLst/>
              <a:gdLst>
                <a:gd name="T0" fmla="+- 0 10167 9729"/>
                <a:gd name="T1" fmla="*/ T0 w 629"/>
                <a:gd name="T2" fmla="+- 0 8187 8187"/>
                <a:gd name="T3" fmla="*/ 8187 h 1052"/>
                <a:gd name="T4" fmla="+- 0 10072 9729"/>
                <a:gd name="T5" fmla="*/ T4 w 629"/>
                <a:gd name="T6" fmla="+- 0 8249 8187"/>
                <a:gd name="T7" fmla="*/ 8249 h 1052"/>
                <a:gd name="T8" fmla="+- 0 10035 9729"/>
                <a:gd name="T9" fmla="*/ T8 w 629"/>
                <a:gd name="T10" fmla="+- 0 8322 8187"/>
                <a:gd name="T11" fmla="*/ 8322 h 1052"/>
                <a:gd name="T12" fmla="+- 0 10008 9729"/>
                <a:gd name="T13" fmla="*/ T12 w 629"/>
                <a:gd name="T14" fmla="+- 0 8384 8187"/>
                <a:gd name="T15" fmla="*/ 8384 h 1052"/>
                <a:gd name="T16" fmla="+- 0 9976 9729"/>
                <a:gd name="T17" fmla="*/ T16 w 629"/>
                <a:gd name="T18" fmla="+- 0 8457 8187"/>
                <a:gd name="T19" fmla="*/ 8457 h 1052"/>
                <a:gd name="T20" fmla="+- 0 9942 9729"/>
                <a:gd name="T21" fmla="*/ T20 w 629"/>
                <a:gd name="T22" fmla="+- 0 8540 8187"/>
                <a:gd name="T23" fmla="*/ 8540 h 1052"/>
                <a:gd name="T24" fmla="+- 0 9905 9729"/>
                <a:gd name="T25" fmla="*/ T24 w 629"/>
                <a:gd name="T26" fmla="+- 0 8628 8187"/>
                <a:gd name="T27" fmla="*/ 8628 h 1052"/>
                <a:gd name="T28" fmla="+- 0 9868 9729"/>
                <a:gd name="T29" fmla="*/ T28 w 629"/>
                <a:gd name="T30" fmla="+- 0 8718 8187"/>
                <a:gd name="T31" fmla="*/ 8718 h 1052"/>
                <a:gd name="T32" fmla="+- 0 9832 9729"/>
                <a:gd name="T33" fmla="*/ T32 w 629"/>
                <a:gd name="T34" fmla="+- 0 8808 8187"/>
                <a:gd name="T35" fmla="*/ 8808 h 1052"/>
                <a:gd name="T36" fmla="+- 0 9797 9729"/>
                <a:gd name="T37" fmla="*/ T36 w 629"/>
                <a:gd name="T38" fmla="+- 0 8893 8187"/>
                <a:gd name="T39" fmla="*/ 8893 h 1052"/>
                <a:gd name="T40" fmla="+- 0 9766 9729"/>
                <a:gd name="T41" fmla="*/ T40 w 629"/>
                <a:gd name="T42" fmla="+- 0 8972 8187"/>
                <a:gd name="T43" fmla="*/ 8972 h 1052"/>
                <a:gd name="T44" fmla="+- 0 9739 9729"/>
                <a:gd name="T45" fmla="*/ T44 w 629"/>
                <a:gd name="T46" fmla="+- 0 9039 8187"/>
                <a:gd name="T47" fmla="*/ 9039 h 1052"/>
                <a:gd name="T48" fmla="+- 0 9729 9729"/>
                <a:gd name="T49" fmla="*/ T48 w 629"/>
                <a:gd name="T50" fmla="+- 0 9087 8187"/>
                <a:gd name="T51" fmla="*/ 9087 h 1052"/>
                <a:gd name="T52" fmla="+- 0 9735 9729"/>
                <a:gd name="T53" fmla="*/ T52 w 629"/>
                <a:gd name="T54" fmla="+- 0 9134 8187"/>
                <a:gd name="T55" fmla="*/ 9134 h 1052"/>
                <a:gd name="T56" fmla="+- 0 9756 9729"/>
                <a:gd name="T57" fmla="*/ T56 w 629"/>
                <a:gd name="T58" fmla="+- 0 9177 8187"/>
                <a:gd name="T59" fmla="*/ 9177 h 1052"/>
                <a:gd name="T60" fmla="+- 0 9791 9729"/>
                <a:gd name="T61" fmla="*/ T60 w 629"/>
                <a:gd name="T62" fmla="+- 0 9212 8187"/>
                <a:gd name="T63" fmla="*/ 9212 h 1052"/>
                <a:gd name="T64" fmla="+- 0 9839 9729"/>
                <a:gd name="T65" fmla="*/ T64 w 629"/>
                <a:gd name="T66" fmla="+- 0 9234 8187"/>
                <a:gd name="T67" fmla="*/ 9234 h 1052"/>
                <a:gd name="T68" fmla="+- 0 9890 9729"/>
                <a:gd name="T69" fmla="*/ T68 w 629"/>
                <a:gd name="T70" fmla="+- 0 9238 8187"/>
                <a:gd name="T71" fmla="*/ 9238 h 1052"/>
                <a:gd name="T72" fmla="+- 0 9939 9729"/>
                <a:gd name="T73" fmla="*/ T72 w 629"/>
                <a:gd name="T74" fmla="+- 0 9223 8187"/>
                <a:gd name="T75" fmla="*/ 9223 h 1052"/>
                <a:gd name="T76" fmla="+- 0 10025 9729"/>
                <a:gd name="T77" fmla="*/ T76 w 629"/>
                <a:gd name="T78" fmla="+- 0 9144 8187"/>
                <a:gd name="T79" fmla="*/ 9144 h 1052"/>
                <a:gd name="T80" fmla="+- 0 10072 9729"/>
                <a:gd name="T81" fmla="*/ T80 w 629"/>
                <a:gd name="T82" fmla="+- 0 9089 8187"/>
                <a:gd name="T83" fmla="*/ 9089 h 1052"/>
                <a:gd name="T84" fmla="+- 0 10122 9729"/>
                <a:gd name="T85" fmla="*/ T84 w 629"/>
                <a:gd name="T86" fmla="+- 0 9027 8187"/>
                <a:gd name="T87" fmla="*/ 9027 h 1052"/>
                <a:gd name="T88" fmla="+- 0 10172 9729"/>
                <a:gd name="T89" fmla="*/ T88 w 629"/>
                <a:gd name="T90" fmla="+- 0 8962 8187"/>
                <a:gd name="T91" fmla="*/ 8962 h 1052"/>
                <a:gd name="T92" fmla="+- 0 10220 9729"/>
                <a:gd name="T93" fmla="*/ T92 w 629"/>
                <a:gd name="T94" fmla="+- 0 8893 8187"/>
                <a:gd name="T95" fmla="*/ 8893 h 1052"/>
                <a:gd name="T96" fmla="+- 0 10264 9729"/>
                <a:gd name="T97" fmla="*/ T96 w 629"/>
                <a:gd name="T98" fmla="+- 0 8823 8187"/>
                <a:gd name="T99" fmla="*/ 8823 h 1052"/>
                <a:gd name="T100" fmla="+- 0 10302 9729"/>
                <a:gd name="T101" fmla="*/ T100 w 629"/>
                <a:gd name="T102" fmla="+- 0 8752 8187"/>
                <a:gd name="T103" fmla="*/ 8752 h 1052"/>
                <a:gd name="T104" fmla="+- 0 10331 9729"/>
                <a:gd name="T105" fmla="*/ T104 w 629"/>
                <a:gd name="T106" fmla="+- 0 8682 8187"/>
                <a:gd name="T107" fmla="*/ 8682 h 1052"/>
                <a:gd name="T108" fmla="+- 0 10351 9729"/>
                <a:gd name="T109" fmla="*/ T108 w 629"/>
                <a:gd name="T110" fmla="+- 0 8614 8187"/>
                <a:gd name="T111" fmla="*/ 8614 h 1052"/>
                <a:gd name="T112" fmla="+- 0 10357 9729"/>
                <a:gd name="T113" fmla="*/ T112 w 629"/>
                <a:gd name="T114" fmla="+- 0 8550 8187"/>
                <a:gd name="T115" fmla="*/ 8550 h 1052"/>
                <a:gd name="T116" fmla="+- 0 10347 9729"/>
                <a:gd name="T117" fmla="*/ T116 w 629"/>
                <a:gd name="T118" fmla="+- 0 8422 8187"/>
                <a:gd name="T119" fmla="*/ 8422 h 1052"/>
                <a:gd name="T120" fmla="+- 0 10328 9729"/>
                <a:gd name="T121" fmla="*/ T120 w 629"/>
                <a:gd name="T122" fmla="+- 0 8328 8187"/>
                <a:gd name="T123" fmla="*/ 8328 h 1052"/>
                <a:gd name="T124" fmla="+- 0 10302 9729"/>
                <a:gd name="T125" fmla="*/ T124 w 629"/>
                <a:gd name="T126" fmla="+- 0 8265 8187"/>
                <a:gd name="T127" fmla="*/ 8265 h 1052"/>
                <a:gd name="T128" fmla="+- 0 10250 9729"/>
                <a:gd name="T129" fmla="*/ T128 w 629"/>
                <a:gd name="T130" fmla="+- 0 8202 8187"/>
                <a:gd name="T131" fmla="*/ 8202 h 1052"/>
                <a:gd name="T132" fmla="+- 0 10167 9729"/>
                <a:gd name="T133" fmla="*/ T132 w 629"/>
                <a:gd name="T134" fmla="+- 0 8187 8187"/>
                <a:gd name="T135" fmla="*/ 8187 h 10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629" h="1052">
                  <a:moveTo>
                    <a:pt x="438" y="0"/>
                  </a:moveTo>
                  <a:lnTo>
                    <a:pt x="343" y="62"/>
                  </a:lnTo>
                  <a:lnTo>
                    <a:pt x="306" y="135"/>
                  </a:lnTo>
                  <a:lnTo>
                    <a:pt x="279" y="197"/>
                  </a:lnTo>
                  <a:lnTo>
                    <a:pt x="247" y="270"/>
                  </a:lnTo>
                  <a:lnTo>
                    <a:pt x="213" y="353"/>
                  </a:lnTo>
                  <a:lnTo>
                    <a:pt x="176" y="441"/>
                  </a:lnTo>
                  <a:lnTo>
                    <a:pt x="139" y="531"/>
                  </a:lnTo>
                  <a:lnTo>
                    <a:pt x="103" y="621"/>
                  </a:lnTo>
                  <a:lnTo>
                    <a:pt x="68" y="706"/>
                  </a:lnTo>
                  <a:lnTo>
                    <a:pt x="37" y="785"/>
                  </a:lnTo>
                  <a:lnTo>
                    <a:pt x="10" y="852"/>
                  </a:lnTo>
                  <a:lnTo>
                    <a:pt x="0" y="900"/>
                  </a:lnTo>
                  <a:lnTo>
                    <a:pt x="6" y="947"/>
                  </a:lnTo>
                  <a:lnTo>
                    <a:pt x="27" y="990"/>
                  </a:lnTo>
                  <a:lnTo>
                    <a:pt x="62" y="1025"/>
                  </a:lnTo>
                  <a:lnTo>
                    <a:pt x="110" y="1047"/>
                  </a:lnTo>
                  <a:lnTo>
                    <a:pt x="161" y="1051"/>
                  </a:lnTo>
                  <a:lnTo>
                    <a:pt x="210" y="1036"/>
                  </a:lnTo>
                  <a:lnTo>
                    <a:pt x="296" y="957"/>
                  </a:lnTo>
                  <a:lnTo>
                    <a:pt x="343" y="902"/>
                  </a:lnTo>
                  <a:lnTo>
                    <a:pt x="393" y="840"/>
                  </a:lnTo>
                  <a:lnTo>
                    <a:pt x="443" y="775"/>
                  </a:lnTo>
                  <a:lnTo>
                    <a:pt x="491" y="706"/>
                  </a:lnTo>
                  <a:lnTo>
                    <a:pt x="535" y="636"/>
                  </a:lnTo>
                  <a:lnTo>
                    <a:pt x="573" y="565"/>
                  </a:lnTo>
                  <a:lnTo>
                    <a:pt x="602" y="495"/>
                  </a:lnTo>
                  <a:lnTo>
                    <a:pt x="622" y="427"/>
                  </a:lnTo>
                  <a:lnTo>
                    <a:pt x="628" y="363"/>
                  </a:lnTo>
                  <a:lnTo>
                    <a:pt x="618" y="235"/>
                  </a:lnTo>
                  <a:lnTo>
                    <a:pt x="599" y="141"/>
                  </a:lnTo>
                  <a:lnTo>
                    <a:pt x="573" y="78"/>
                  </a:lnTo>
                  <a:lnTo>
                    <a:pt x="521" y="1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CF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5" name="Freeform 406">
              <a:extLst>
                <a:ext uri="{FF2B5EF4-FFF2-40B4-BE49-F238E27FC236}">
                  <a16:creationId xmlns:a16="http://schemas.microsoft.com/office/drawing/2014/main" id="{88437ACD-AFE7-F537-F780-A4E6E6026A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859" y="8137"/>
              <a:ext cx="1373" cy="1993"/>
            </a:xfrm>
            <a:custGeom>
              <a:avLst/>
              <a:gdLst>
                <a:gd name="T0" fmla="+- 0 9064 7860"/>
                <a:gd name="T1" fmla="*/ T0 w 1373"/>
                <a:gd name="T2" fmla="+- 0 8138 8138"/>
                <a:gd name="T3" fmla="*/ 8138 h 1993"/>
                <a:gd name="T4" fmla="+- 0 9011 7860"/>
                <a:gd name="T5" fmla="*/ T4 w 1373"/>
                <a:gd name="T6" fmla="+- 0 8144 8138"/>
                <a:gd name="T7" fmla="*/ 8144 h 1993"/>
                <a:gd name="T8" fmla="+- 0 8952 7860"/>
                <a:gd name="T9" fmla="*/ T8 w 1373"/>
                <a:gd name="T10" fmla="+- 0 8161 8138"/>
                <a:gd name="T11" fmla="*/ 8161 h 1993"/>
                <a:gd name="T12" fmla="+- 0 8884 7860"/>
                <a:gd name="T13" fmla="*/ T12 w 1373"/>
                <a:gd name="T14" fmla="+- 0 8179 8138"/>
                <a:gd name="T15" fmla="*/ 8179 h 1993"/>
                <a:gd name="T16" fmla="+- 0 8811 7860"/>
                <a:gd name="T17" fmla="*/ T16 w 1373"/>
                <a:gd name="T18" fmla="+- 0 8197 8138"/>
                <a:gd name="T19" fmla="*/ 8197 h 1993"/>
                <a:gd name="T20" fmla="+- 0 8733 7860"/>
                <a:gd name="T21" fmla="*/ T20 w 1373"/>
                <a:gd name="T22" fmla="+- 0 8216 8138"/>
                <a:gd name="T23" fmla="*/ 8216 h 1993"/>
                <a:gd name="T24" fmla="+- 0 8653 7860"/>
                <a:gd name="T25" fmla="*/ T24 w 1373"/>
                <a:gd name="T26" fmla="+- 0 8233 8138"/>
                <a:gd name="T27" fmla="*/ 8233 h 1993"/>
                <a:gd name="T28" fmla="+- 0 8574 7860"/>
                <a:gd name="T29" fmla="*/ T28 w 1373"/>
                <a:gd name="T30" fmla="+- 0 8249 8138"/>
                <a:gd name="T31" fmla="*/ 8249 h 1993"/>
                <a:gd name="T32" fmla="+- 0 8496 7860"/>
                <a:gd name="T33" fmla="*/ T32 w 1373"/>
                <a:gd name="T34" fmla="+- 0 8261 8138"/>
                <a:gd name="T35" fmla="*/ 8261 h 1993"/>
                <a:gd name="T36" fmla="+- 0 8397 7860"/>
                <a:gd name="T37" fmla="*/ T36 w 1373"/>
                <a:gd name="T38" fmla="+- 0 8274 8138"/>
                <a:gd name="T39" fmla="*/ 8274 h 1993"/>
                <a:gd name="T40" fmla="+- 0 8309 7860"/>
                <a:gd name="T41" fmla="*/ T40 w 1373"/>
                <a:gd name="T42" fmla="+- 0 8284 8138"/>
                <a:gd name="T43" fmla="*/ 8284 h 1993"/>
                <a:gd name="T44" fmla="+- 0 8229 7860"/>
                <a:gd name="T45" fmla="*/ T44 w 1373"/>
                <a:gd name="T46" fmla="+- 0 8295 8138"/>
                <a:gd name="T47" fmla="*/ 8295 h 1993"/>
                <a:gd name="T48" fmla="+- 0 8158 7860"/>
                <a:gd name="T49" fmla="*/ T48 w 1373"/>
                <a:gd name="T50" fmla="+- 0 8308 8138"/>
                <a:gd name="T51" fmla="*/ 8308 h 1993"/>
                <a:gd name="T52" fmla="+- 0 8093 7860"/>
                <a:gd name="T53" fmla="*/ T52 w 1373"/>
                <a:gd name="T54" fmla="+- 0 8326 8138"/>
                <a:gd name="T55" fmla="*/ 8326 h 1993"/>
                <a:gd name="T56" fmla="+- 0 8036 7860"/>
                <a:gd name="T57" fmla="*/ T56 w 1373"/>
                <a:gd name="T58" fmla="+- 0 8352 8138"/>
                <a:gd name="T59" fmla="*/ 8352 h 1993"/>
                <a:gd name="T60" fmla="+- 0 7984 7860"/>
                <a:gd name="T61" fmla="*/ T60 w 1373"/>
                <a:gd name="T62" fmla="+- 0 8388 8138"/>
                <a:gd name="T63" fmla="*/ 8388 h 1993"/>
                <a:gd name="T64" fmla="+- 0 7937 7860"/>
                <a:gd name="T65" fmla="*/ T64 w 1373"/>
                <a:gd name="T66" fmla="+- 0 8437 8138"/>
                <a:gd name="T67" fmla="*/ 8437 h 1993"/>
                <a:gd name="T68" fmla="+- 0 7871 7860"/>
                <a:gd name="T69" fmla="*/ T68 w 1373"/>
                <a:gd name="T70" fmla="+- 0 8530 8138"/>
                <a:gd name="T71" fmla="*/ 8530 h 1993"/>
                <a:gd name="T72" fmla="+- 0 7860 7860"/>
                <a:gd name="T73" fmla="*/ T72 w 1373"/>
                <a:gd name="T74" fmla="+- 0 8618 8138"/>
                <a:gd name="T75" fmla="*/ 8618 h 1993"/>
                <a:gd name="T76" fmla="+- 0 7912 7860"/>
                <a:gd name="T77" fmla="*/ T76 w 1373"/>
                <a:gd name="T78" fmla="+- 0 8754 8138"/>
                <a:gd name="T79" fmla="*/ 8754 h 1993"/>
                <a:gd name="T80" fmla="+- 0 8036 7860"/>
                <a:gd name="T81" fmla="*/ T80 w 1373"/>
                <a:gd name="T82" fmla="+- 0 8989 8138"/>
                <a:gd name="T83" fmla="*/ 8989 h 1993"/>
                <a:gd name="T84" fmla="+- 0 7899 7860"/>
                <a:gd name="T85" fmla="*/ T84 w 1373"/>
                <a:gd name="T86" fmla="+- 0 9836 8138"/>
                <a:gd name="T87" fmla="*/ 9836 h 1993"/>
                <a:gd name="T88" fmla="+- 0 8033 7860"/>
                <a:gd name="T89" fmla="*/ T88 w 1373"/>
                <a:gd name="T90" fmla="+- 0 9959 8138"/>
                <a:gd name="T91" fmla="*/ 9959 h 1993"/>
                <a:gd name="T92" fmla="+- 0 8192 7860"/>
                <a:gd name="T93" fmla="*/ T92 w 1373"/>
                <a:gd name="T94" fmla="+- 0 10052 8138"/>
                <a:gd name="T95" fmla="*/ 10052 h 1993"/>
                <a:gd name="T96" fmla="+- 0 8404 7860"/>
                <a:gd name="T97" fmla="*/ T96 w 1373"/>
                <a:gd name="T98" fmla="+- 0 10111 8138"/>
                <a:gd name="T99" fmla="*/ 10111 h 1993"/>
                <a:gd name="T100" fmla="+- 0 8591 7860"/>
                <a:gd name="T101" fmla="*/ T100 w 1373"/>
                <a:gd name="T102" fmla="+- 0 10130 8138"/>
                <a:gd name="T103" fmla="*/ 10130 h 1993"/>
                <a:gd name="T104" fmla="+- 0 8719 7860"/>
                <a:gd name="T105" fmla="*/ T104 w 1373"/>
                <a:gd name="T106" fmla="+- 0 10116 8138"/>
                <a:gd name="T107" fmla="*/ 10116 h 1993"/>
                <a:gd name="T108" fmla="+- 0 8847 7860"/>
                <a:gd name="T109" fmla="*/ T108 w 1373"/>
                <a:gd name="T110" fmla="+- 0 10051 8138"/>
                <a:gd name="T111" fmla="*/ 10051 h 1993"/>
                <a:gd name="T112" fmla="+- 0 9034 7860"/>
                <a:gd name="T113" fmla="*/ T112 w 1373"/>
                <a:gd name="T114" fmla="+- 0 9915 8138"/>
                <a:gd name="T115" fmla="*/ 9915 h 1993"/>
                <a:gd name="T116" fmla="+- 0 9034 7860"/>
                <a:gd name="T117" fmla="*/ T116 w 1373"/>
                <a:gd name="T118" fmla="+- 0 8753 8138"/>
                <a:gd name="T119" fmla="*/ 8753 h 1993"/>
                <a:gd name="T120" fmla="+- 0 9215 7860"/>
                <a:gd name="T121" fmla="*/ T120 w 1373"/>
                <a:gd name="T122" fmla="+- 0 8391 8138"/>
                <a:gd name="T123" fmla="*/ 8391 h 1993"/>
                <a:gd name="T124" fmla="+- 0 9231 7860"/>
                <a:gd name="T125" fmla="*/ T124 w 1373"/>
                <a:gd name="T126" fmla="+- 0 8344 8138"/>
                <a:gd name="T127" fmla="*/ 8344 h 1993"/>
                <a:gd name="T128" fmla="+- 0 9233 7860"/>
                <a:gd name="T129" fmla="*/ T128 w 1373"/>
                <a:gd name="T130" fmla="+- 0 8297 8138"/>
                <a:gd name="T131" fmla="*/ 8297 h 1993"/>
                <a:gd name="T132" fmla="+- 0 9222 7860"/>
                <a:gd name="T133" fmla="*/ T132 w 1373"/>
                <a:gd name="T134" fmla="+- 0 8250 8138"/>
                <a:gd name="T135" fmla="*/ 8250 h 1993"/>
                <a:gd name="T136" fmla="+- 0 9199 7860"/>
                <a:gd name="T137" fmla="*/ T136 w 1373"/>
                <a:gd name="T138" fmla="+- 0 8208 8138"/>
                <a:gd name="T139" fmla="*/ 8208 h 1993"/>
                <a:gd name="T140" fmla="+- 0 9161 7860"/>
                <a:gd name="T141" fmla="*/ T140 w 1373"/>
                <a:gd name="T142" fmla="+- 0 8170 8138"/>
                <a:gd name="T143" fmla="*/ 8170 h 1993"/>
                <a:gd name="T144" fmla="+- 0 9115 7860"/>
                <a:gd name="T145" fmla="*/ T144 w 1373"/>
                <a:gd name="T146" fmla="+- 0 8147 8138"/>
                <a:gd name="T147" fmla="*/ 8147 h 1993"/>
                <a:gd name="T148" fmla="+- 0 9064 7860"/>
                <a:gd name="T149" fmla="*/ T148 w 1373"/>
                <a:gd name="T150" fmla="+- 0 8138 8138"/>
                <a:gd name="T151" fmla="*/ 8138 h 19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373" h="1993">
                  <a:moveTo>
                    <a:pt x="1204" y="0"/>
                  </a:moveTo>
                  <a:lnTo>
                    <a:pt x="1151" y="6"/>
                  </a:lnTo>
                  <a:lnTo>
                    <a:pt x="1092" y="23"/>
                  </a:lnTo>
                  <a:lnTo>
                    <a:pt x="1024" y="41"/>
                  </a:lnTo>
                  <a:lnTo>
                    <a:pt x="951" y="59"/>
                  </a:lnTo>
                  <a:lnTo>
                    <a:pt x="873" y="78"/>
                  </a:lnTo>
                  <a:lnTo>
                    <a:pt x="793" y="95"/>
                  </a:lnTo>
                  <a:lnTo>
                    <a:pt x="714" y="111"/>
                  </a:lnTo>
                  <a:lnTo>
                    <a:pt x="636" y="123"/>
                  </a:lnTo>
                  <a:lnTo>
                    <a:pt x="537" y="136"/>
                  </a:lnTo>
                  <a:lnTo>
                    <a:pt x="449" y="146"/>
                  </a:lnTo>
                  <a:lnTo>
                    <a:pt x="369" y="157"/>
                  </a:lnTo>
                  <a:lnTo>
                    <a:pt x="298" y="170"/>
                  </a:lnTo>
                  <a:lnTo>
                    <a:pt x="233" y="188"/>
                  </a:lnTo>
                  <a:lnTo>
                    <a:pt x="176" y="214"/>
                  </a:lnTo>
                  <a:lnTo>
                    <a:pt x="124" y="250"/>
                  </a:lnTo>
                  <a:lnTo>
                    <a:pt x="77" y="299"/>
                  </a:lnTo>
                  <a:lnTo>
                    <a:pt x="11" y="392"/>
                  </a:lnTo>
                  <a:lnTo>
                    <a:pt x="0" y="480"/>
                  </a:lnTo>
                  <a:lnTo>
                    <a:pt x="52" y="616"/>
                  </a:lnTo>
                  <a:lnTo>
                    <a:pt x="176" y="851"/>
                  </a:lnTo>
                  <a:lnTo>
                    <a:pt x="39" y="1698"/>
                  </a:lnTo>
                  <a:lnTo>
                    <a:pt x="173" y="1821"/>
                  </a:lnTo>
                  <a:lnTo>
                    <a:pt x="332" y="1914"/>
                  </a:lnTo>
                  <a:lnTo>
                    <a:pt x="544" y="1973"/>
                  </a:lnTo>
                  <a:lnTo>
                    <a:pt x="731" y="1992"/>
                  </a:lnTo>
                  <a:lnTo>
                    <a:pt x="859" y="1978"/>
                  </a:lnTo>
                  <a:lnTo>
                    <a:pt x="987" y="1913"/>
                  </a:lnTo>
                  <a:lnTo>
                    <a:pt x="1174" y="1777"/>
                  </a:lnTo>
                  <a:lnTo>
                    <a:pt x="1174" y="615"/>
                  </a:lnTo>
                  <a:lnTo>
                    <a:pt x="1355" y="253"/>
                  </a:lnTo>
                  <a:lnTo>
                    <a:pt x="1371" y="206"/>
                  </a:lnTo>
                  <a:lnTo>
                    <a:pt x="1373" y="159"/>
                  </a:lnTo>
                  <a:lnTo>
                    <a:pt x="1362" y="112"/>
                  </a:lnTo>
                  <a:lnTo>
                    <a:pt x="1339" y="70"/>
                  </a:lnTo>
                  <a:lnTo>
                    <a:pt x="1301" y="32"/>
                  </a:lnTo>
                  <a:lnTo>
                    <a:pt x="1255" y="9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" name="Freeform 405">
              <a:extLst>
                <a:ext uri="{FF2B5EF4-FFF2-40B4-BE49-F238E27FC236}">
                  <a16:creationId xmlns:a16="http://schemas.microsoft.com/office/drawing/2014/main" id="{4CB28983-53FA-C135-BE4A-31C1124C69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898" y="8989"/>
              <a:ext cx="209" cy="845"/>
            </a:xfrm>
            <a:custGeom>
              <a:avLst/>
              <a:gdLst>
                <a:gd name="T0" fmla="+- 0 8036 7899"/>
                <a:gd name="T1" fmla="*/ T0 w 209"/>
                <a:gd name="T2" fmla="+- 0 8989 8989"/>
                <a:gd name="T3" fmla="*/ 8989 h 845"/>
                <a:gd name="T4" fmla="+- 0 7899 7899"/>
                <a:gd name="T5" fmla="*/ T4 w 209"/>
                <a:gd name="T6" fmla="+- 0 9834 8989"/>
                <a:gd name="T7" fmla="*/ 9834 h 845"/>
                <a:gd name="T8" fmla="+- 0 7904 7899"/>
                <a:gd name="T9" fmla="*/ T8 w 209"/>
                <a:gd name="T10" fmla="+- 0 9834 8989"/>
                <a:gd name="T11" fmla="*/ 9834 h 845"/>
                <a:gd name="T12" fmla="+- 0 7910 7899"/>
                <a:gd name="T13" fmla="*/ T12 w 209"/>
                <a:gd name="T14" fmla="+- 0 9834 8989"/>
                <a:gd name="T15" fmla="*/ 9834 h 845"/>
                <a:gd name="T16" fmla="+- 0 7915 7899"/>
                <a:gd name="T17" fmla="*/ T16 w 209"/>
                <a:gd name="T18" fmla="+- 0 9834 8989"/>
                <a:gd name="T19" fmla="*/ 9834 h 845"/>
                <a:gd name="T20" fmla="+- 0 8082 7899"/>
                <a:gd name="T21" fmla="*/ T20 w 209"/>
                <a:gd name="T22" fmla="+- 0 9696 8989"/>
                <a:gd name="T23" fmla="*/ 9696 h 845"/>
                <a:gd name="T24" fmla="+- 0 8107 7899"/>
                <a:gd name="T25" fmla="*/ T24 w 209"/>
                <a:gd name="T26" fmla="+- 0 9406 8989"/>
                <a:gd name="T27" fmla="*/ 9406 h 845"/>
                <a:gd name="T28" fmla="+- 0 8067 7899"/>
                <a:gd name="T29" fmla="*/ T28 w 209"/>
                <a:gd name="T30" fmla="+- 0 9119 8989"/>
                <a:gd name="T31" fmla="*/ 9119 h 845"/>
                <a:gd name="T32" fmla="+- 0 8036 7899"/>
                <a:gd name="T33" fmla="*/ T32 w 209"/>
                <a:gd name="T34" fmla="+- 0 8989 8989"/>
                <a:gd name="T35" fmla="*/ 898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09" h="845">
                  <a:moveTo>
                    <a:pt x="137" y="0"/>
                  </a:moveTo>
                  <a:lnTo>
                    <a:pt x="0" y="845"/>
                  </a:lnTo>
                  <a:lnTo>
                    <a:pt x="5" y="845"/>
                  </a:lnTo>
                  <a:lnTo>
                    <a:pt x="11" y="845"/>
                  </a:lnTo>
                  <a:lnTo>
                    <a:pt x="16" y="845"/>
                  </a:lnTo>
                  <a:lnTo>
                    <a:pt x="183" y="707"/>
                  </a:lnTo>
                  <a:lnTo>
                    <a:pt x="208" y="417"/>
                  </a:lnTo>
                  <a:lnTo>
                    <a:pt x="168" y="13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7" name="Freeform 404">
              <a:extLst>
                <a:ext uri="{FF2B5EF4-FFF2-40B4-BE49-F238E27FC236}">
                  <a16:creationId xmlns:a16="http://schemas.microsoft.com/office/drawing/2014/main" id="{FBD5A9D7-632A-8F82-CEA0-5887BE5C2B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8932" y="7926"/>
              <a:ext cx="388" cy="513"/>
            </a:xfrm>
            <a:custGeom>
              <a:avLst/>
              <a:gdLst>
                <a:gd name="T0" fmla="+- 0 9191 8933"/>
                <a:gd name="T1" fmla="*/ T0 w 388"/>
                <a:gd name="T2" fmla="+- 0 7926 7926"/>
                <a:gd name="T3" fmla="*/ 7926 h 513"/>
                <a:gd name="T4" fmla="+- 0 9103 8933"/>
                <a:gd name="T5" fmla="*/ T4 w 388"/>
                <a:gd name="T6" fmla="+- 0 7942 7926"/>
                <a:gd name="T7" fmla="*/ 7942 h 513"/>
                <a:gd name="T8" fmla="+- 0 9039 8933"/>
                <a:gd name="T9" fmla="*/ T8 w 388"/>
                <a:gd name="T10" fmla="+- 0 8005 7926"/>
                <a:gd name="T11" fmla="*/ 8005 h 513"/>
                <a:gd name="T12" fmla="+- 0 8953 8933"/>
                <a:gd name="T13" fmla="*/ T12 w 388"/>
                <a:gd name="T14" fmla="+- 0 8170 7926"/>
                <a:gd name="T15" fmla="*/ 8170 h 513"/>
                <a:gd name="T16" fmla="+- 0 8933 8933"/>
                <a:gd name="T17" fmla="*/ T16 w 388"/>
                <a:gd name="T18" fmla="+- 0 8243 7926"/>
                <a:gd name="T19" fmla="*/ 8243 h 513"/>
                <a:gd name="T20" fmla="+- 0 8943 8933"/>
                <a:gd name="T21" fmla="*/ T20 w 388"/>
                <a:gd name="T22" fmla="+- 0 8316 7926"/>
                <a:gd name="T23" fmla="*/ 8316 h 513"/>
                <a:gd name="T24" fmla="+- 0 8980 8933"/>
                <a:gd name="T25" fmla="*/ T24 w 388"/>
                <a:gd name="T26" fmla="+- 0 8379 7926"/>
                <a:gd name="T27" fmla="*/ 8379 h 513"/>
                <a:gd name="T28" fmla="+- 0 9042 8933"/>
                <a:gd name="T29" fmla="*/ T28 w 388"/>
                <a:gd name="T30" fmla="+- 0 8423 7926"/>
                <a:gd name="T31" fmla="*/ 8423 h 513"/>
                <a:gd name="T32" fmla="+- 0 9110 8933"/>
                <a:gd name="T33" fmla="*/ T32 w 388"/>
                <a:gd name="T34" fmla="+- 0 8439 7926"/>
                <a:gd name="T35" fmla="*/ 8439 h 513"/>
                <a:gd name="T36" fmla="+- 0 9177 8933"/>
                <a:gd name="T37" fmla="*/ T36 w 388"/>
                <a:gd name="T38" fmla="+- 0 8428 7926"/>
                <a:gd name="T39" fmla="*/ 8428 h 513"/>
                <a:gd name="T40" fmla="+- 0 9234 8933"/>
                <a:gd name="T41" fmla="*/ T40 w 388"/>
                <a:gd name="T42" fmla="+- 0 8396 7926"/>
                <a:gd name="T43" fmla="*/ 8396 h 513"/>
                <a:gd name="T44" fmla="+- 0 9277 8933"/>
                <a:gd name="T45" fmla="*/ T44 w 388"/>
                <a:gd name="T46" fmla="+- 0 8344 7926"/>
                <a:gd name="T47" fmla="*/ 8344 h 513"/>
                <a:gd name="T48" fmla="+- 0 9298 8933"/>
                <a:gd name="T49" fmla="*/ T48 w 388"/>
                <a:gd name="T50" fmla="+- 0 8277 7926"/>
                <a:gd name="T51" fmla="*/ 8277 h 513"/>
                <a:gd name="T52" fmla="+- 0 9321 8933"/>
                <a:gd name="T53" fmla="*/ T52 w 388"/>
                <a:gd name="T54" fmla="+- 0 8092 7926"/>
                <a:gd name="T55" fmla="*/ 8092 h 513"/>
                <a:gd name="T56" fmla="+- 0 9316 8933"/>
                <a:gd name="T57" fmla="*/ T56 w 388"/>
                <a:gd name="T58" fmla="+- 0 8033 7926"/>
                <a:gd name="T59" fmla="*/ 8033 h 513"/>
                <a:gd name="T60" fmla="+- 0 9290 8933"/>
                <a:gd name="T61" fmla="*/ T60 w 388"/>
                <a:gd name="T62" fmla="+- 0 7982 7926"/>
                <a:gd name="T63" fmla="*/ 7982 h 513"/>
                <a:gd name="T64" fmla="+- 0 9247 8933"/>
                <a:gd name="T65" fmla="*/ T64 w 388"/>
                <a:gd name="T66" fmla="+- 0 7945 7926"/>
                <a:gd name="T67" fmla="*/ 7945 h 513"/>
                <a:gd name="T68" fmla="+- 0 9191 8933"/>
                <a:gd name="T69" fmla="*/ T68 w 388"/>
                <a:gd name="T70" fmla="+- 0 7926 7926"/>
                <a:gd name="T71" fmla="*/ 7926 h 5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88" h="513">
                  <a:moveTo>
                    <a:pt x="258" y="0"/>
                  </a:moveTo>
                  <a:lnTo>
                    <a:pt x="170" y="16"/>
                  </a:lnTo>
                  <a:lnTo>
                    <a:pt x="106" y="79"/>
                  </a:lnTo>
                  <a:lnTo>
                    <a:pt x="20" y="244"/>
                  </a:lnTo>
                  <a:lnTo>
                    <a:pt x="0" y="317"/>
                  </a:lnTo>
                  <a:lnTo>
                    <a:pt x="10" y="390"/>
                  </a:lnTo>
                  <a:lnTo>
                    <a:pt x="47" y="453"/>
                  </a:lnTo>
                  <a:lnTo>
                    <a:pt x="109" y="497"/>
                  </a:lnTo>
                  <a:lnTo>
                    <a:pt x="177" y="513"/>
                  </a:lnTo>
                  <a:lnTo>
                    <a:pt x="244" y="502"/>
                  </a:lnTo>
                  <a:lnTo>
                    <a:pt x="301" y="470"/>
                  </a:lnTo>
                  <a:lnTo>
                    <a:pt x="344" y="418"/>
                  </a:lnTo>
                  <a:lnTo>
                    <a:pt x="365" y="351"/>
                  </a:lnTo>
                  <a:lnTo>
                    <a:pt x="388" y="166"/>
                  </a:lnTo>
                  <a:lnTo>
                    <a:pt x="383" y="107"/>
                  </a:lnTo>
                  <a:lnTo>
                    <a:pt x="357" y="56"/>
                  </a:lnTo>
                  <a:lnTo>
                    <a:pt x="314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8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840E5EA-00A9-BC36-2151-4B217FF4274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" y="7788"/>
              <a:ext cx="3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02">
              <a:extLst>
                <a:ext uri="{FF2B5EF4-FFF2-40B4-BE49-F238E27FC236}">
                  <a16:creationId xmlns:a16="http://schemas.microsoft.com/office/drawing/2014/main" id="{A997807A-7A9D-DCB8-A469-206C0EDFE7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6547" y="7092"/>
              <a:ext cx="474" cy="396"/>
            </a:xfrm>
            <a:custGeom>
              <a:avLst/>
              <a:gdLst>
                <a:gd name="T0" fmla="+- 0 6656 6547"/>
                <a:gd name="T1" fmla="*/ T0 w 474"/>
                <a:gd name="T2" fmla="+- 0 7092 7092"/>
                <a:gd name="T3" fmla="*/ 7092 h 396"/>
                <a:gd name="T4" fmla="+- 0 6667 6547"/>
                <a:gd name="T5" fmla="*/ T4 w 474"/>
                <a:gd name="T6" fmla="+- 0 7222 7092"/>
                <a:gd name="T7" fmla="*/ 7222 h 396"/>
                <a:gd name="T8" fmla="+- 0 6660 6547"/>
                <a:gd name="T9" fmla="*/ T8 w 474"/>
                <a:gd name="T10" fmla="+- 0 7300 7092"/>
                <a:gd name="T11" fmla="*/ 7300 h 396"/>
                <a:gd name="T12" fmla="+- 0 6623 6547"/>
                <a:gd name="T13" fmla="*/ T12 w 474"/>
                <a:gd name="T14" fmla="+- 0 7359 7092"/>
                <a:gd name="T15" fmla="*/ 7359 h 396"/>
                <a:gd name="T16" fmla="+- 0 6547 6547"/>
                <a:gd name="T17" fmla="*/ T16 w 474"/>
                <a:gd name="T18" fmla="+- 0 7430 7092"/>
                <a:gd name="T19" fmla="*/ 7430 h 396"/>
                <a:gd name="T20" fmla="+- 0 6896 6547"/>
                <a:gd name="T21" fmla="*/ T20 w 474"/>
                <a:gd name="T22" fmla="+- 0 7488 7092"/>
                <a:gd name="T23" fmla="*/ 7488 h 396"/>
                <a:gd name="T24" fmla="+- 0 6970 6547"/>
                <a:gd name="T25" fmla="*/ T24 w 474"/>
                <a:gd name="T26" fmla="+- 0 7393 7092"/>
                <a:gd name="T27" fmla="*/ 7393 h 396"/>
                <a:gd name="T28" fmla="+- 0 7008 6547"/>
                <a:gd name="T29" fmla="*/ T28 w 474"/>
                <a:gd name="T30" fmla="+- 0 7325 7092"/>
                <a:gd name="T31" fmla="*/ 7325 h 396"/>
                <a:gd name="T32" fmla="+- 0 7021 6547"/>
                <a:gd name="T33" fmla="*/ T32 w 474"/>
                <a:gd name="T34" fmla="+- 0 7251 7092"/>
                <a:gd name="T35" fmla="*/ 7251 h 396"/>
                <a:gd name="T36" fmla="+- 0 7021 6547"/>
                <a:gd name="T37" fmla="*/ T36 w 474"/>
                <a:gd name="T38" fmla="+- 0 7139 7092"/>
                <a:gd name="T39" fmla="*/ 7139 h 396"/>
                <a:gd name="T40" fmla="+- 0 6656 6547"/>
                <a:gd name="T41" fmla="*/ T40 w 474"/>
                <a:gd name="T42" fmla="+- 0 7092 7092"/>
                <a:gd name="T43" fmla="*/ 7092 h 3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474" h="396">
                  <a:moveTo>
                    <a:pt x="109" y="0"/>
                  </a:moveTo>
                  <a:lnTo>
                    <a:pt x="120" y="130"/>
                  </a:lnTo>
                  <a:lnTo>
                    <a:pt x="113" y="208"/>
                  </a:lnTo>
                  <a:lnTo>
                    <a:pt x="76" y="267"/>
                  </a:lnTo>
                  <a:lnTo>
                    <a:pt x="0" y="338"/>
                  </a:lnTo>
                  <a:lnTo>
                    <a:pt x="349" y="396"/>
                  </a:lnTo>
                  <a:lnTo>
                    <a:pt x="423" y="301"/>
                  </a:lnTo>
                  <a:lnTo>
                    <a:pt x="461" y="233"/>
                  </a:lnTo>
                  <a:lnTo>
                    <a:pt x="474" y="159"/>
                  </a:lnTo>
                  <a:lnTo>
                    <a:pt x="474" y="4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7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90" name="Line 401">
              <a:extLst>
                <a:ext uri="{FF2B5EF4-FFF2-40B4-BE49-F238E27FC236}">
                  <a16:creationId xmlns:a16="http://schemas.microsoft.com/office/drawing/2014/main" id="{1EE495DE-39D1-A8F9-887B-F219AC7F224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 bwMode="auto">
            <a:xfrm>
              <a:off x="9140" y="7545"/>
              <a:ext cx="65" cy="166"/>
            </a:xfrm>
            <a:prstGeom prst="line">
              <a:avLst/>
            </a:prstGeom>
            <a:noFill/>
            <a:ln w="17158">
              <a:solidFill>
                <a:srgbClr val="088B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image19.png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E6CF3A-7FD6-D38C-E4A8-6B119572A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 cstate="print"/>
          <a:srcRect r="19779"/>
          <a:stretch/>
        </p:blipFill>
        <p:spPr>
          <a:xfrm>
            <a:off x="7527556" y="1916619"/>
            <a:ext cx="4766154" cy="4464265"/>
          </a:xfrm>
          <a:prstGeom prst="rect">
            <a:avLst/>
          </a:prstGeom>
        </p:spPr>
      </p:pic>
      <p:sp>
        <p:nvSpPr>
          <p:cNvPr id="95" name="Title Placeholder 1">
            <a:extLst>
              <a:ext uri="{FF2B5EF4-FFF2-40B4-BE49-F238E27FC236}">
                <a16:creationId xmlns:a16="http://schemas.microsoft.com/office/drawing/2014/main" id="{518F066A-2B0A-DE3F-03C0-91DC5EE53C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6929" y="2832261"/>
            <a:ext cx="4126554" cy="170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800" dirty="0">
                <a:latin typeface="Montserrat Light" panose="00000400000000000000" pitchFamily="2" charset="0"/>
              </a:rPr>
              <a:t>Place Standard with a Climate Lens Workshop</a:t>
            </a:r>
            <a:br>
              <a:rPr lang="en-GB" sz="3600" dirty="0"/>
            </a:b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17976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89">
            <a:extLst>
              <a:ext uri="{FF2B5EF4-FFF2-40B4-BE49-F238E27FC236}">
                <a16:creationId xmlns:a16="http://schemas.microsoft.com/office/drawing/2014/main" id="{55A3A8BA-C99E-92A4-B54F-39551FE6BDEB}"/>
              </a:ext>
            </a:extLst>
          </p:cNvPr>
          <p:cNvSpPr>
            <a:spLocks/>
          </p:cNvSpPr>
          <p:nvPr userDrawn="1"/>
        </p:nvSpPr>
        <p:spPr bwMode="auto">
          <a:xfrm>
            <a:off x="460752" y="365125"/>
            <a:ext cx="754896" cy="759859"/>
          </a:xfrm>
          <a:custGeom>
            <a:avLst/>
            <a:gdLst>
              <a:gd name="T0" fmla="+- 0 1556 1150"/>
              <a:gd name="T1" fmla="*/ T0 w 811"/>
              <a:gd name="T2" fmla="+- 0 -65 -65"/>
              <a:gd name="T3" fmla="*/ -65 h 811"/>
              <a:gd name="T4" fmla="+- 0 1483 1150"/>
              <a:gd name="T5" fmla="*/ T4 w 811"/>
              <a:gd name="T6" fmla="+- 0 -59 -65"/>
              <a:gd name="T7" fmla="*/ -59 h 811"/>
              <a:gd name="T8" fmla="+- 0 1414 1150"/>
              <a:gd name="T9" fmla="*/ T8 w 811"/>
              <a:gd name="T10" fmla="+- 0 -40 -65"/>
              <a:gd name="T11" fmla="*/ -40 h 811"/>
              <a:gd name="T12" fmla="+- 0 1351 1150"/>
              <a:gd name="T13" fmla="*/ T12 w 811"/>
              <a:gd name="T14" fmla="+- 0 -10 -65"/>
              <a:gd name="T15" fmla="*/ -10 h 811"/>
              <a:gd name="T16" fmla="+- 0 1295 1150"/>
              <a:gd name="T17" fmla="*/ T16 w 811"/>
              <a:gd name="T18" fmla="+- 0 30 -65"/>
              <a:gd name="T19" fmla="*/ 30 h 811"/>
              <a:gd name="T20" fmla="+- 0 1246 1150"/>
              <a:gd name="T21" fmla="*/ T20 w 811"/>
              <a:gd name="T22" fmla="+- 0 79 -65"/>
              <a:gd name="T23" fmla="*/ 79 h 811"/>
              <a:gd name="T24" fmla="+- 0 1206 1150"/>
              <a:gd name="T25" fmla="*/ T24 w 811"/>
              <a:gd name="T26" fmla="+- 0 136 -65"/>
              <a:gd name="T27" fmla="*/ 136 h 811"/>
              <a:gd name="T28" fmla="+- 0 1176 1150"/>
              <a:gd name="T29" fmla="*/ T28 w 811"/>
              <a:gd name="T30" fmla="+- 0 199 -65"/>
              <a:gd name="T31" fmla="*/ 199 h 811"/>
              <a:gd name="T32" fmla="+- 0 1157 1150"/>
              <a:gd name="T33" fmla="*/ T32 w 811"/>
              <a:gd name="T34" fmla="+- 0 267 -65"/>
              <a:gd name="T35" fmla="*/ 267 h 811"/>
              <a:gd name="T36" fmla="+- 0 1150 1150"/>
              <a:gd name="T37" fmla="*/ T36 w 811"/>
              <a:gd name="T38" fmla="+- 0 340 -65"/>
              <a:gd name="T39" fmla="*/ 340 h 811"/>
              <a:gd name="T40" fmla="+- 0 1157 1150"/>
              <a:gd name="T41" fmla="*/ T40 w 811"/>
              <a:gd name="T42" fmla="+- 0 413 -65"/>
              <a:gd name="T43" fmla="*/ 413 h 811"/>
              <a:gd name="T44" fmla="+- 0 1176 1150"/>
              <a:gd name="T45" fmla="*/ T44 w 811"/>
              <a:gd name="T46" fmla="+- 0 482 -65"/>
              <a:gd name="T47" fmla="*/ 482 h 811"/>
              <a:gd name="T48" fmla="+- 0 1206 1150"/>
              <a:gd name="T49" fmla="*/ T48 w 811"/>
              <a:gd name="T50" fmla="+- 0 545 -65"/>
              <a:gd name="T51" fmla="*/ 545 h 811"/>
              <a:gd name="T52" fmla="+- 0 1246 1150"/>
              <a:gd name="T53" fmla="*/ T52 w 811"/>
              <a:gd name="T54" fmla="+- 0 601 -65"/>
              <a:gd name="T55" fmla="*/ 601 h 811"/>
              <a:gd name="T56" fmla="+- 0 1295 1150"/>
              <a:gd name="T57" fmla="*/ T56 w 811"/>
              <a:gd name="T58" fmla="+- 0 650 -65"/>
              <a:gd name="T59" fmla="*/ 650 h 811"/>
              <a:gd name="T60" fmla="+- 0 1351 1150"/>
              <a:gd name="T61" fmla="*/ T60 w 811"/>
              <a:gd name="T62" fmla="+- 0 690 -65"/>
              <a:gd name="T63" fmla="*/ 690 h 811"/>
              <a:gd name="T64" fmla="+- 0 1414 1150"/>
              <a:gd name="T65" fmla="*/ T64 w 811"/>
              <a:gd name="T66" fmla="+- 0 720 -65"/>
              <a:gd name="T67" fmla="*/ 720 h 811"/>
              <a:gd name="T68" fmla="+- 0 1483 1150"/>
              <a:gd name="T69" fmla="*/ T68 w 811"/>
              <a:gd name="T70" fmla="+- 0 739 -65"/>
              <a:gd name="T71" fmla="*/ 739 h 811"/>
              <a:gd name="T72" fmla="+- 0 1556 1150"/>
              <a:gd name="T73" fmla="*/ T72 w 811"/>
              <a:gd name="T74" fmla="+- 0 746 -65"/>
              <a:gd name="T75" fmla="*/ 746 h 811"/>
              <a:gd name="T76" fmla="+- 0 1629 1150"/>
              <a:gd name="T77" fmla="*/ T76 w 811"/>
              <a:gd name="T78" fmla="+- 0 739 -65"/>
              <a:gd name="T79" fmla="*/ 739 h 811"/>
              <a:gd name="T80" fmla="+- 0 1697 1150"/>
              <a:gd name="T81" fmla="*/ T80 w 811"/>
              <a:gd name="T82" fmla="+- 0 720 -65"/>
              <a:gd name="T83" fmla="*/ 720 h 811"/>
              <a:gd name="T84" fmla="+- 0 1760 1150"/>
              <a:gd name="T85" fmla="*/ T84 w 811"/>
              <a:gd name="T86" fmla="+- 0 690 -65"/>
              <a:gd name="T87" fmla="*/ 690 h 811"/>
              <a:gd name="T88" fmla="+- 0 1817 1150"/>
              <a:gd name="T89" fmla="*/ T88 w 811"/>
              <a:gd name="T90" fmla="+- 0 650 -65"/>
              <a:gd name="T91" fmla="*/ 650 h 811"/>
              <a:gd name="T92" fmla="+- 0 1866 1150"/>
              <a:gd name="T93" fmla="*/ T92 w 811"/>
              <a:gd name="T94" fmla="+- 0 601 -65"/>
              <a:gd name="T95" fmla="*/ 601 h 811"/>
              <a:gd name="T96" fmla="+- 0 1906 1150"/>
              <a:gd name="T97" fmla="*/ T96 w 811"/>
              <a:gd name="T98" fmla="+- 0 545 -65"/>
              <a:gd name="T99" fmla="*/ 545 h 811"/>
              <a:gd name="T100" fmla="+- 0 1936 1150"/>
              <a:gd name="T101" fmla="*/ T100 w 811"/>
              <a:gd name="T102" fmla="+- 0 482 -65"/>
              <a:gd name="T103" fmla="*/ 482 h 811"/>
              <a:gd name="T104" fmla="+- 0 1955 1150"/>
              <a:gd name="T105" fmla="*/ T104 w 811"/>
              <a:gd name="T106" fmla="+- 0 413 -65"/>
              <a:gd name="T107" fmla="*/ 413 h 811"/>
              <a:gd name="T108" fmla="+- 0 1961 1150"/>
              <a:gd name="T109" fmla="*/ T108 w 811"/>
              <a:gd name="T110" fmla="+- 0 340 -65"/>
              <a:gd name="T111" fmla="*/ 340 h 811"/>
              <a:gd name="T112" fmla="+- 0 1955 1150"/>
              <a:gd name="T113" fmla="*/ T112 w 811"/>
              <a:gd name="T114" fmla="+- 0 267 -65"/>
              <a:gd name="T115" fmla="*/ 267 h 811"/>
              <a:gd name="T116" fmla="+- 0 1936 1150"/>
              <a:gd name="T117" fmla="*/ T116 w 811"/>
              <a:gd name="T118" fmla="+- 0 199 -65"/>
              <a:gd name="T119" fmla="*/ 199 h 811"/>
              <a:gd name="T120" fmla="+- 0 1906 1150"/>
              <a:gd name="T121" fmla="*/ T120 w 811"/>
              <a:gd name="T122" fmla="+- 0 136 -65"/>
              <a:gd name="T123" fmla="*/ 136 h 811"/>
              <a:gd name="T124" fmla="+- 0 1866 1150"/>
              <a:gd name="T125" fmla="*/ T124 w 811"/>
              <a:gd name="T126" fmla="+- 0 79 -65"/>
              <a:gd name="T127" fmla="*/ 79 h 811"/>
              <a:gd name="T128" fmla="+- 0 1817 1150"/>
              <a:gd name="T129" fmla="*/ T128 w 811"/>
              <a:gd name="T130" fmla="+- 0 30 -65"/>
              <a:gd name="T131" fmla="*/ 30 h 811"/>
              <a:gd name="T132" fmla="+- 0 1760 1150"/>
              <a:gd name="T133" fmla="*/ T132 w 811"/>
              <a:gd name="T134" fmla="+- 0 -10 -65"/>
              <a:gd name="T135" fmla="*/ -10 h 811"/>
              <a:gd name="T136" fmla="+- 0 1697 1150"/>
              <a:gd name="T137" fmla="*/ T136 w 811"/>
              <a:gd name="T138" fmla="+- 0 -40 -65"/>
              <a:gd name="T139" fmla="*/ -40 h 811"/>
              <a:gd name="T140" fmla="+- 0 1629 1150"/>
              <a:gd name="T141" fmla="*/ T140 w 811"/>
              <a:gd name="T142" fmla="+- 0 -59 -65"/>
              <a:gd name="T143" fmla="*/ -59 h 811"/>
              <a:gd name="T144" fmla="+- 0 1556 1150"/>
              <a:gd name="T145" fmla="*/ T144 w 811"/>
              <a:gd name="T146" fmla="+- 0 -65 -65"/>
              <a:gd name="T147" fmla="*/ -65 h 8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1" h="811">
                <a:moveTo>
                  <a:pt x="406" y="0"/>
                </a:moveTo>
                <a:lnTo>
                  <a:pt x="333" y="6"/>
                </a:lnTo>
                <a:lnTo>
                  <a:pt x="264" y="25"/>
                </a:lnTo>
                <a:lnTo>
                  <a:pt x="201" y="55"/>
                </a:lnTo>
                <a:lnTo>
                  <a:pt x="145" y="95"/>
                </a:lnTo>
                <a:lnTo>
                  <a:pt x="96" y="144"/>
                </a:lnTo>
                <a:lnTo>
                  <a:pt x="56" y="201"/>
                </a:lnTo>
                <a:lnTo>
                  <a:pt x="26" y="264"/>
                </a:lnTo>
                <a:lnTo>
                  <a:pt x="7" y="332"/>
                </a:lnTo>
                <a:lnTo>
                  <a:pt x="0" y="405"/>
                </a:lnTo>
                <a:lnTo>
                  <a:pt x="7" y="478"/>
                </a:lnTo>
                <a:lnTo>
                  <a:pt x="26" y="547"/>
                </a:lnTo>
                <a:lnTo>
                  <a:pt x="56" y="610"/>
                </a:lnTo>
                <a:lnTo>
                  <a:pt x="96" y="666"/>
                </a:lnTo>
                <a:lnTo>
                  <a:pt x="145" y="715"/>
                </a:lnTo>
                <a:lnTo>
                  <a:pt x="201" y="755"/>
                </a:lnTo>
                <a:lnTo>
                  <a:pt x="264" y="785"/>
                </a:lnTo>
                <a:lnTo>
                  <a:pt x="333" y="804"/>
                </a:lnTo>
                <a:lnTo>
                  <a:pt x="406" y="811"/>
                </a:lnTo>
                <a:lnTo>
                  <a:pt x="479" y="804"/>
                </a:lnTo>
                <a:lnTo>
                  <a:pt x="547" y="785"/>
                </a:lnTo>
                <a:lnTo>
                  <a:pt x="610" y="755"/>
                </a:lnTo>
                <a:lnTo>
                  <a:pt x="667" y="715"/>
                </a:lnTo>
                <a:lnTo>
                  <a:pt x="716" y="666"/>
                </a:lnTo>
                <a:lnTo>
                  <a:pt x="756" y="610"/>
                </a:lnTo>
                <a:lnTo>
                  <a:pt x="786" y="547"/>
                </a:lnTo>
                <a:lnTo>
                  <a:pt x="805" y="478"/>
                </a:lnTo>
                <a:lnTo>
                  <a:pt x="811" y="405"/>
                </a:lnTo>
                <a:lnTo>
                  <a:pt x="805" y="332"/>
                </a:lnTo>
                <a:lnTo>
                  <a:pt x="786" y="264"/>
                </a:lnTo>
                <a:lnTo>
                  <a:pt x="756" y="201"/>
                </a:lnTo>
                <a:lnTo>
                  <a:pt x="716" y="144"/>
                </a:lnTo>
                <a:lnTo>
                  <a:pt x="667" y="95"/>
                </a:lnTo>
                <a:lnTo>
                  <a:pt x="610" y="55"/>
                </a:lnTo>
                <a:lnTo>
                  <a:pt x="547" y="25"/>
                </a:lnTo>
                <a:lnTo>
                  <a:pt x="479" y="6"/>
                </a:lnTo>
                <a:lnTo>
                  <a:pt x="406" y="0"/>
                </a:lnTo>
                <a:close/>
              </a:path>
            </a:pathLst>
          </a:custGeom>
          <a:solidFill>
            <a:srgbClr val="84C5C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B104BF20-C610-3CD1-AC25-C1FDB944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30184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Standard Tool Climate Lens V0.0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A9E41-730B-500B-3D99-EA2118A2D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14362"/>
            <a:ext cx="2819400" cy="981075"/>
          </a:xfr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89">
            <a:extLst>
              <a:ext uri="{FF2B5EF4-FFF2-40B4-BE49-F238E27FC236}">
                <a16:creationId xmlns:a16="http://schemas.microsoft.com/office/drawing/2014/main" id="{55A3A8BA-C99E-92A4-B54F-39551FE6BDEB}"/>
              </a:ext>
            </a:extLst>
          </p:cNvPr>
          <p:cNvSpPr>
            <a:spLocks/>
          </p:cNvSpPr>
          <p:nvPr userDrawn="1"/>
        </p:nvSpPr>
        <p:spPr bwMode="auto">
          <a:xfrm>
            <a:off x="460752" y="365125"/>
            <a:ext cx="754896" cy="759859"/>
          </a:xfrm>
          <a:custGeom>
            <a:avLst/>
            <a:gdLst>
              <a:gd name="T0" fmla="+- 0 1556 1150"/>
              <a:gd name="T1" fmla="*/ T0 w 811"/>
              <a:gd name="T2" fmla="+- 0 -65 -65"/>
              <a:gd name="T3" fmla="*/ -65 h 811"/>
              <a:gd name="T4" fmla="+- 0 1483 1150"/>
              <a:gd name="T5" fmla="*/ T4 w 811"/>
              <a:gd name="T6" fmla="+- 0 -59 -65"/>
              <a:gd name="T7" fmla="*/ -59 h 811"/>
              <a:gd name="T8" fmla="+- 0 1414 1150"/>
              <a:gd name="T9" fmla="*/ T8 w 811"/>
              <a:gd name="T10" fmla="+- 0 -40 -65"/>
              <a:gd name="T11" fmla="*/ -40 h 811"/>
              <a:gd name="T12" fmla="+- 0 1351 1150"/>
              <a:gd name="T13" fmla="*/ T12 w 811"/>
              <a:gd name="T14" fmla="+- 0 -10 -65"/>
              <a:gd name="T15" fmla="*/ -10 h 811"/>
              <a:gd name="T16" fmla="+- 0 1295 1150"/>
              <a:gd name="T17" fmla="*/ T16 w 811"/>
              <a:gd name="T18" fmla="+- 0 30 -65"/>
              <a:gd name="T19" fmla="*/ 30 h 811"/>
              <a:gd name="T20" fmla="+- 0 1246 1150"/>
              <a:gd name="T21" fmla="*/ T20 w 811"/>
              <a:gd name="T22" fmla="+- 0 79 -65"/>
              <a:gd name="T23" fmla="*/ 79 h 811"/>
              <a:gd name="T24" fmla="+- 0 1206 1150"/>
              <a:gd name="T25" fmla="*/ T24 w 811"/>
              <a:gd name="T26" fmla="+- 0 136 -65"/>
              <a:gd name="T27" fmla="*/ 136 h 811"/>
              <a:gd name="T28" fmla="+- 0 1176 1150"/>
              <a:gd name="T29" fmla="*/ T28 w 811"/>
              <a:gd name="T30" fmla="+- 0 199 -65"/>
              <a:gd name="T31" fmla="*/ 199 h 811"/>
              <a:gd name="T32" fmla="+- 0 1157 1150"/>
              <a:gd name="T33" fmla="*/ T32 w 811"/>
              <a:gd name="T34" fmla="+- 0 267 -65"/>
              <a:gd name="T35" fmla="*/ 267 h 811"/>
              <a:gd name="T36" fmla="+- 0 1150 1150"/>
              <a:gd name="T37" fmla="*/ T36 w 811"/>
              <a:gd name="T38" fmla="+- 0 340 -65"/>
              <a:gd name="T39" fmla="*/ 340 h 811"/>
              <a:gd name="T40" fmla="+- 0 1157 1150"/>
              <a:gd name="T41" fmla="*/ T40 w 811"/>
              <a:gd name="T42" fmla="+- 0 413 -65"/>
              <a:gd name="T43" fmla="*/ 413 h 811"/>
              <a:gd name="T44" fmla="+- 0 1176 1150"/>
              <a:gd name="T45" fmla="*/ T44 w 811"/>
              <a:gd name="T46" fmla="+- 0 482 -65"/>
              <a:gd name="T47" fmla="*/ 482 h 811"/>
              <a:gd name="T48" fmla="+- 0 1206 1150"/>
              <a:gd name="T49" fmla="*/ T48 w 811"/>
              <a:gd name="T50" fmla="+- 0 545 -65"/>
              <a:gd name="T51" fmla="*/ 545 h 811"/>
              <a:gd name="T52" fmla="+- 0 1246 1150"/>
              <a:gd name="T53" fmla="*/ T52 w 811"/>
              <a:gd name="T54" fmla="+- 0 601 -65"/>
              <a:gd name="T55" fmla="*/ 601 h 811"/>
              <a:gd name="T56" fmla="+- 0 1295 1150"/>
              <a:gd name="T57" fmla="*/ T56 w 811"/>
              <a:gd name="T58" fmla="+- 0 650 -65"/>
              <a:gd name="T59" fmla="*/ 650 h 811"/>
              <a:gd name="T60" fmla="+- 0 1351 1150"/>
              <a:gd name="T61" fmla="*/ T60 w 811"/>
              <a:gd name="T62" fmla="+- 0 690 -65"/>
              <a:gd name="T63" fmla="*/ 690 h 811"/>
              <a:gd name="T64" fmla="+- 0 1414 1150"/>
              <a:gd name="T65" fmla="*/ T64 w 811"/>
              <a:gd name="T66" fmla="+- 0 720 -65"/>
              <a:gd name="T67" fmla="*/ 720 h 811"/>
              <a:gd name="T68" fmla="+- 0 1483 1150"/>
              <a:gd name="T69" fmla="*/ T68 w 811"/>
              <a:gd name="T70" fmla="+- 0 739 -65"/>
              <a:gd name="T71" fmla="*/ 739 h 811"/>
              <a:gd name="T72" fmla="+- 0 1556 1150"/>
              <a:gd name="T73" fmla="*/ T72 w 811"/>
              <a:gd name="T74" fmla="+- 0 746 -65"/>
              <a:gd name="T75" fmla="*/ 746 h 811"/>
              <a:gd name="T76" fmla="+- 0 1629 1150"/>
              <a:gd name="T77" fmla="*/ T76 w 811"/>
              <a:gd name="T78" fmla="+- 0 739 -65"/>
              <a:gd name="T79" fmla="*/ 739 h 811"/>
              <a:gd name="T80" fmla="+- 0 1697 1150"/>
              <a:gd name="T81" fmla="*/ T80 w 811"/>
              <a:gd name="T82" fmla="+- 0 720 -65"/>
              <a:gd name="T83" fmla="*/ 720 h 811"/>
              <a:gd name="T84" fmla="+- 0 1760 1150"/>
              <a:gd name="T85" fmla="*/ T84 w 811"/>
              <a:gd name="T86" fmla="+- 0 690 -65"/>
              <a:gd name="T87" fmla="*/ 690 h 811"/>
              <a:gd name="T88" fmla="+- 0 1817 1150"/>
              <a:gd name="T89" fmla="*/ T88 w 811"/>
              <a:gd name="T90" fmla="+- 0 650 -65"/>
              <a:gd name="T91" fmla="*/ 650 h 811"/>
              <a:gd name="T92" fmla="+- 0 1866 1150"/>
              <a:gd name="T93" fmla="*/ T92 w 811"/>
              <a:gd name="T94" fmla="+- 0 601 -65"/>
              <a:gd name="T95" fmla="*/ 601 h 811"/>
              <a:gd name="T96" fmla="+- 0 1906 1150"/>
              <a:gd name="T97" fmla="*/ T96 w 811"/>
              <a:gd name="T98" fmla="+- 0 545 -65"/>
              <a:gd name="T99" fmla="*/ 545 h 811"/>
              <a:gd name="T100" fmla="+- 0 1936 1150"/>
              <a:gd name="T101" fmla="*/ T100 w 811"/>
              <a:gd name="T102" fmla="+- 0 482 -65"/>
              <a:gd name="T103" fmla="*/ 482 h 811"/>
              <a:gd name="T104" fmla="+- 0 1955 1150"/>
              <a:gd name="T105" fmla="*/ T104 w 811"/>
              <a:gd name="T106" fmla="+- 0 413 -65"/>
              <a:gd name="T107" fmla="*/ 413 h 811"/>
              <a:gd name="T108" fmla="+- 0 1961 1150"/>
              <a:gd name="T109" fmla="*/ T108 w 811"/>
              <a:gd name="T110" fmla="+- 0 340 -65"/>
              <a:gd name="T111" fmla="*/ 340 h 811"/>
              <a:gd name="T112" fmla="+- 0 1955 1150"/>
              <a:gd name="T113" fmla="*/ T112 w 811"/>
              <a:gd name="T114" fmla="+- 0 267 -65"/>
              <a:gd name="T115" fmla="*/ 267 h 811"/>
              <a:gd name="T116" fmla="+- 0 1936 1150"/>
              <a:gd name="T117" fmla="*/ T116 w 811"/>
              <a:gd name="T118" fmla="+- 0 199 -65"/>
              <a:gd name="T119" fmla="*/ 199 h 811"/>
              <a:gd name="T120" fmla="+- 0 1906 1150"/>
              <a:gd name="T121" fmla="*/ T120 w 811"/>
              <a:gd name="T122" fmla="+- 0 136 -65"/>
              <a:gd name="T123" fmla="*/ 136 h 811"/>
              <a:gd name="T124" fmla="+- 0 1866 1150"/>
              <a:gd name="T125" fmla="*/ T124 w 811"/>
              <a:gd name="T126" fmla="+- 0 79 -65"/>
              <a:gd name="T127" fmla="*/ 79 h 811"/>
              <a:gd name="T128" fmla="+- 0 1817 1150"/>
              <a:gd name="T129" fmla="*/ T128 w 811"/>
              <a:gd name="T130" fmla="+- 0 30 -65"/>
              <a:gd name="T131" fmla="*/ 30 h 811"/>
              <a:gd name="T132" fmla="+- 0 1760 1150"/>
              <a:gd name="T133" fmla="*/ T132 w 811"/>
              <a:gd name="T134" fmla="+- 0 -10 -65"/>
              <a:gd name="T135" fmla="*/ -10 h 811"/>
              <a:gd name="T136" fmla="+- 0 1697 1150"/>
              <a:gd name="T137" fmla="*/ T136 w 811"/>
              <a:gd name="T138" fmla="+- 0 -40 -65"/>
              <a:gd name="T139" fmla="*/ -40 h 811"/>
              <a:gd name="T140" fmla="+- 0 1629 1150"/>
              <a:gd name="T141" fmla="*/ T140 w 811"/>
              <a:gd name="T142" fmla="+- 0 -59 -65"/>
              <a:gd name="T143" fmla="*/ -59 h 811"/>
              <a:gd name="T144" fmla="+- 0 1556 1150"/>
              <a:gd name="T145" fmla="*/ T144 w 811"/>
              <a:gd name="T146" fmla="+- 0 -65 -65"/>
              <a:gd name="T147" fmla="*/ -65 h 8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1" h="811">
                <a:moveTo>
                  <a:pt x="406" y="0"/>
                </a:moveTo>
                <a:lnTo>
                  <a:pt x="333" y="6"/>
                </a:lnTo>
                <a:lnTo>
                  <a:pt x="264" y="25"/>
                </a:lnTo>
                <a:lnTo>
                  <a:pt x="201" y="55"/>
                </a:lnTo>
                <a:lnTo>
                  <a:pt x="145" y="95"/>
                </a:lnTo>
                <a:lnTo>
                  <a:pt x="96" y="144"/>
                </a:lnTo>
                <a:lnTo>
                  <a:pt x="56" y="201"/>
                </a:lnTo>
                <a:lnTo>
                  <a:pt x="26" y="264"/>
                </a:lnTo>
                <a:lnTo>
                  <a:pt x="7" y="332"/>
                </a:lnTo>
                <a:lnTo>
                  <a:pt x="0" y="405"/>
                </a:lnTo>
                <a:lnTo>
                  <a:pt x="7" y="478"/>
                </a:lnTo>
                <a:lnTo>
                  <a:pt x="26" y="547"/>
                </a:lnTo>
                <a:lnTo>
                  <a:pt x="56" y="610"/>
                </a:lnTo>
                <a:lnTo>
                  <a:pt x="96" y="666"/>
                </a:lnTo>
                <a:lnTo>
                  <a:pt x="145" y="715"/>
                </a:lnTo>
                <a:lnTo>
                  <a:pt x="201" y="755"/>
                </a:lnTo>
                <a:lnTo>
                  <a:pt x="264" y="785"/>
                </a:lnTo>
                <a:lnTo>
                  <a:pt x="333" y="804"/>
                </a:lnTo>
                <a:lnTo>
                  <a:pt x="406" y="811"/>
                </a:lnTo>
                <a:lnTo>
                  <a:pt x="479" y="804"/>
                </a:lnTo>
                <a:lnTo>
                  <a:pt x="547" y="785"/>
                </a:lnTo>
                <a:lnTo>
                  <a:pt x="610" y="755"/>
                </a:lnTo>
                <a:lnTo>
                  <a:pt x="667" y="715"/>
                </a:lnTo>
                <a:lnTo>
                  <a:pt x="716" y="666"/>
                </a:lnTo>
                <a:lnTo>
                  <a:pt x="756" y="610"/>
                </a:lnTo>
                <a:lnTo>
                  <a:pt x="786" y="547"/>
                </a:lnTo>
                <a:lnTo>
                  <a:pt x="805" y="478"/>
                </a:lnTo>
                <a:lnTo>
                  <a:pt x="811" y="405"/>
                </a:lnTo>
                <a:lnTo>
                  <a:pt x="805" y="332"/>
                </a:lnTo>
                <a:lnTo>
                  <a:pt x="786" y="264"/>
                </a:lnTo>
                <a:lnTo>
                  <a:pt x="756" y="201"/>
                </a:lnTo>
                <a:lnTo>
                  <a:pt x="716" y="144"/>
                </a:lnTo>
                <a:lnTo>
                  <a:pt x="667" y="95"/>
                </a:lnTo>
                <a:lnTo>
                  <a:pt x="610" y="55"/>
                </a:lnTo>
                <a:lnTo>
                  <a:pt x="547" y="25"/>
                </a:lnTo>
                <a:lnTo>
                  <a:pt x="479" y="6"/>
                </a:lnTo>
                <a:lnTo>
                  <a:pt x="406" y="0"/>
                </a:lnTo>
                <a:close/>
              </a:path>
            </a:pathLst>
          </a:custGeom>
          <a:solidFill>
            <a:srgbClr val="84C5C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B104BF20-C610-3CD1-AC25-C1FDB944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30184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Standard Tool Climate Lens V0.0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A9E41-730B-500B-3D99-EA2118A2D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14362"/>
            <a:ext cx="2819400" cy="981075"/>
          </a:xfr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B2CA0B-86CB-9D9B-5A83-A3E87483D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323975"/>
            <a:ext cx="10515599" cy="4919663"/>
          </a:xfrm>
        </p:spPr>
        <p:txBody>
          <a:bodyPr>
            <a:normAutofit/>
          </a:bodyPr>
          <a:lstStyle>
            <a:lvl1pPr>
              <a:defRPr sz="2000">
                <a:highlight>
                  <a:srgbClr val="FFFF00"/>
                </a:highlight>
                <a:latin typeface="Montserrat Light" panose="00000400000000000000" pitchFamily="2" charset="0"/>
              </a:defRPr>
            </a:lvl1pPr>
          </a:lstStyle>
          <a:p>
            <a:r>
              <a:rPr lang="en-GB" dirty="0"/>
              <a:t>Insert an image(s) of the place you are working in</a:t>
            </a:r>
          </a:p>
        </p:txBody>
      </p:sp>
    </p:spTree>
    <p:extLst>
      <p:ext uri="{BB962C8B-B14F-4D97-AF65-F5344CB8AC3E}">
        <p14:creationId xmlns:p14="http://schemas.microsoft.com/office/powerpoint/2010/main" val="157890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72932-2082-163E-8B06-46F346A02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EF327-C276-084B-6EC8-47454C057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Clr>
                <a:srgbClr val="84C5C8"/>
              </a:buClr>
              <a:buFont typeface="Arial" panose="020B0604020202020204" pitchFamily="34" charset="0"/>
              <a:buChar char="•"/>
              <a:defRPr sz="1600">
                <a:latin typeface="Montserrat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FC488-5B93-B4C9-D51A-9A4982CA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30184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Standard Tool Climate Lens V0.0</a:t>
            </a:r>
          </a:p>
        </p:txBody>
      </p:sp>
      <p:sp>
        <p:nvSpPr>
          <p:cNvPr id="8" name="Freeform 389">
            <a:extLst>
              <a:ext uri="{FF2B5EF4-FFF2-40B4-BE49-F238E27FC236}">
                <a16:creationId xmlns:a16="http://schemas.microsoft.com/office/drawing/2014/main" id="{F33AF309-B767-C082-3AF7-C7378CE906FA}"/>
              </a:ext>
            </a:extLst>
          </p:cNvPr>
          <p:cNvSpPr>
            <a:spLocks/>
          </p:cNvSpPr>
          <p:nvPr userDrawn="1"/>
        </p:nvSpPr>
        <p:spPr bwMode="auto">
          <a:xfrm>
            <a:off x="460752" y="365125"/>
            <a:ext cx="754896" cy="759859"/>
          </a:xfrm>
          <a:custGeom>
            <a:avLst/>
            <a:gdLst>
              <a:gd name="T0" fmla="+- 0 1556 1150"/>
              <a:gd name="T1" fmla="*/ T0 w 811"/>
              <a:gd name="T2" fmla="+- 0 -65 -65"/>
              <a:gd name="T3" fmla="*/ -65 h 811"/>
              <a:gd name="T4" fmla="+- 0 1483 1150"/>
              <a:gd name="T5" fmla="*/ T4 w 811"/>
              <a:gd name="T6" fmla="+- 0 -59 -65"/>
              <a:gd name="T7" fmla="*/ -59 h 811"/>
              <a:gd name="T8" fmla="+- 0 1414 1150"/>
              <a:gd name="T9" fmla="*/ T8 w 811"/>
              <a:gd name="T10" fmla="+- 0 -40 -65"/>
              <a:gd name="T11" fmla="*/ -40 h 811"/>
              <a:gd name="T12" fmla="+- 0 1351 1150"/>
              <a:gd name="T13" fmla="*/ T12 w 811"/>
              <a:gd name="T14" fmla="+- 0 -10 -65"/>
              <a:gd name="T15" fmla="*/ -10 h 811"/>
              <a:gd name="T16" fmla="+- 0 1295 1150"/>
              <a:gd name="T17" fmla="*/ T16 w 811"/>
              <a:gd name="T18" fmla="+- 0 30 -65"/>
              <a:gd name="T19" fmla="*/ 30 h 811"/>
              <a:gd name="T20" fmla="+- 0 1246 1150"/>
              <a:gd name="T21" fmla="*/ T20 w 811"/>
              <a:gd name="T22" fmla="+- 0 79 -65"/>
              <a:gd name="T23" fmla="*/ 79 h 811"/>
              <a:gd name="T24" fmla="+- 0 1206 1150"/>
              <a:gd name="T25" fmla="*/ T24 w 811"/>
              <a:gd name="T26" fmla="+- 0 136 -65"/>
              <a:gd name="T27" fmla="*/ 136 h 811"/>
              <a:gd name="T28" fmla="+- 0 1176 1150"/>
              <a:gd name="T29" fmla="*/ T28 w 811"/>
              <a:gd name="T30" fmla="+- 0 199 -65"/>
              <a:gd name="T31" fmla="*/ 199 h 811"/>
              <a:gd name="T32" fmla="+- 0 1157 1150"/>
              <a:gd name="T33" fmla="*/ T32 w 811"/>
              <a:gd name="T34" fmla="+- 0 267 -65"/>
              <a:gd name="T35" fmla="*/ 267 h 811"/>
              <a:gd name="T36" fmla="+- 0 1150 1150"/>
              <a:gd name="T37" fmla="*/ T36 w 811"/>
              <a:gd name="T38" fmla="+- 0 340 -65"/>
              <a:gd name="T39" fmla="*/ 340 h 811"/>
              <a:gd name="T40" fmla="+- 0 1157 1150"/>
              <a:gd name="T41" fmla="*/ T40 w 811"/>
              <a:gd name="T42" fmla="+- 0 413 -65"/>
              <a:gd name="T43" fmla="*/ 413 h 811"/>
              <a:gd name="T44" fmla="+- 0 1176 1150"/>
              <a:gd name="T45" fmla="*/ T44 w 811"/>
              <a:gd name="T46" fmla="+- 0 482 -65"/>
              <a:gd name="T47" fmla="*/ 482 h 811"/>
              <a:gd name="T48" fmla="+- 0 1206 1150"/>
              <a:gd name="T49" fmla="*/ T48 w 811"/>
              <a:gd name="T50" fmla="+- 0 545 -65"/>
              <a:gd name="T51" fmla="*/ 545 h 811"/>
              <a:gd name="T52" fmla="+- 0 1246 1150"/>
              <a:gd name="T53" fmla="*/ T52 w 811"/>
              <a:gd name="T54" fmla="+- 0 601 -65"/>
              <a:gd name="T55" fmla="*/ 601 h 811"/>
              <a:gd name="T56" fmla="+- 0 1295 1150"/>
              <a:gd name="T57" fmla="*/ T56 w 811"/>
              <a:gd name="T58" fmla="+- 0 650 -65"/>
              <a:gd name="T59" fmla="*/ 650 h 811"/>
              <a:gd name="T60" fmla="+- 0 1351 1150"/>
              <a:gd name="T61" fmla="*/ T60 w 811"/>
              <a:gd name="T62" fmla="+- 0 690 -65"/>
              <a:gd name="T63" fmla="*/ 690 h 811"/>
              <a:gd name="T64" fmla="+- 0 1414 1150"/>
              <a:gd name="T65" fmla="*/ T64 w 811"/>
              <a:gd name="T66" fmla="+- 0 720 -65"/>
              <a:gd name="T67" fmla="*/ 720 h 811"/>
              <a:gd name="T68" fmla="+- 0 1483 1150"/>
              <a:gd name="T69" fmla="*/ T68 w 811"/>
              <a:gd name="T70" fmla="+- 0 739 -65"/>
              <a:gd name="T71" fmla="*/ 739 h 811"/>
              <a:gd name="T72" fmla="+- 0 1556 1150"/>
              <a:gd name="T73" fmla="*/ T72 w 811"/>
              <a:gd name="T74" fmla="+- 0 746 -65"/>
              <a:gd name="T75" fmla="*/ 746 h 811"/>
              <a:gd name="T76" fmla="+- 0 1629 1150"/>
              <a:gd name="T77" fmla="*/ T76 w 811"/>
              <a:gd name="T78" fmla="+- 0 739 -65"/>
              <a:gd name="T79" fmla="*/ 739 h 811"/>
              <a:gd name="T80" fmla="+- 0 1697 1150"/>
              <a:gd name="T81" fmla="*/ T80 w 811"/>
              <a:gd name="T82" fmla="+- 0 720 -65"/>
              <a:gd name="T83" fmla="*/ 720 h 811"/>
              <a:gd name="T84" fmla="+- 0 1760 1150"/>
              <a:gd name="T85" fmla="*/ T84 w 811"/>
              <a:gd name="T86" fmla="+- 0 690 -65"/>
              <a:gd name="T87" fmla="*/ 690 h 811"/>
              <a:gd name="T88" fmla="+- 0 1817 1150"/>
              <a:gd name="T89" fmla="*/ T88 w 811"/>
              <a:gd name="T90" fmla="+- 0 650 -65"/>
              <a:gd name="T91" fmla="*/ 650 h 811"/>
              <a:gd name="T92" fmla="+- 0 1866 1150"/>
              <a:gd name="T93" fmla="*/ T92 w 811"/>
              <a:gd name="T94" fmla="+- 0 601 -65"/>
              <a:gd name="T95" fmla="*/ 601 h 811"/>
              <a:gd name="T96" fmla="+- 0 1906 1150"/>
              <a:gd name="T97" fmla="*/ T96 w 811"/>
              <a:gd name="T98" fmla="+- 0 545 -65"/>
              <a:gd name="T99" fmla="*/ 545 h 811"/>
              <a:gd name="T100" fmla="+- 0 1936 1150"/>
              <a:gd name="T101" fmla="*/ T100 w 811"/>
              <a:gd name="T102" fmla="+- 0 482 -65"/>
              <a:gd name="T103" fmla="*/ 482 h 811"/>
              <a:gd name="T104" fmla="+- 0 1955 1150"/>
              <a:gd name="T105" fmla="*/ T104 w 811"/>
              <a:gd name="T106" fmla="+- 0 413 -65"/>
              <a:gd name="T107" fmla="*/ 413 h 811"/>
              <a:gd name="T108" fmla="+- 0 1961 1150"/>
              <a:gd name="T109" fmla="*/ T108 w 811"/>
              <a:gd name="T110" fmla="+- 0 340 -65"/>
              <a:gd name="T111" fmla="*/ 340 h 811"/>
              <a:gd name="T112" fmla="+- 0 1955 1150"/>
              <a:gd name="T113" fmla="*/ T112 w 811"/>
              <a:gd name="T114" fmla="+- 0 267 -65"/>
              <a:gd name="T115" fmla="*/ 267 h 811"/>
              <a:gd name="T116" fmla="+- 0 1936 1150"/>
              <a:gd name="T117" fmla="*/ T116 w 811"/>
              <a:gd name="T118" fmla="+- 0 199 -65"/>
              <a:gd name="T119" fmla="*/ 199 h 811"/>
              <a:gd name="T120" fmla="+- 0 1906 1150"/>
              <a:gd name="T121" fmla="*/ T120 w 811"/>
              <a:gd name="T122" fmla="+- 0 136 -65"/>
              <a:gd name="T123" fmla="*/ 136 h 811"/>
              <a:gd name="T124" fmla="+- 0 1866 1150"/>
              <a:gd name="T125" fmla="*/ T124 w 811"/>
              <a:gd name="T126" fmla="+- 0 79 -65"/>
              <a:gd name="T127" fmla="*/ 79 h 811"/>
              <a:gd name="T128" fmla="+- 0 1817 1150"/>
              <a:gd name="T129" fmla="*/ T128 w 811"/>
              <a:gd name="T130" fmla="+- 0 30 -65"/>
              <a:gd name="T131" fmla="*/ 30 h 811"/>
              <a:gd name="T132" fmla="+- 0 1760 1150"/>
              <a:gd name="T133" fmla="*/ T132 w 811"/>
              <a:gd name="T134" fmla="+- 0 -10 -65"/>
              <a:gd name="T135" fmla="*/ -10 h 811"/>
              <a:gd name="T136" fmla="+- 0 1697 1150"/>
              <a:gd name="T137" fmla="*/ T136 w 811"/>
              <a:gd name="T138" fmla="+- 0 -40 -65"/>
              <a:gd name="T139" fmla="*/ -40 h 811"/>
              <a:gd name="T140" fmla="+- 0 1629 1150"/>
              <a:gd name="T141" fmla="*/ T140 w 811"/>
              <a:gd name="T142" fmla="+- 0 -59 -65"/>
              <a:gd name="T143" fmla="*/ -59 h 811"/>
              <a:gd name="T144" fmla="+- 0 1556 1150"/>
              <a:gd name="T145" fmla="*/ T144 w 811"/>
              <a:gd name="T146" fmla="+- 0 -65 -65"/>
              <a:gd name="T147" fmla="*/ -65 h 8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1" h="811">
                <a:moveTo>
                  <a:pt x="406" y="0"/>
                </a:moveTo>
                <a:lnTo>
                  <a:pt x="333" y="6"/>
                </a:lnTo>
                <a:lnTo>
                  <a:pt x="264" y="25"/>
                </a:lnTo>
                <a:lnTo>
                  <a:pt x="201" y="55"/>
                </a:lnTo>
                <a:lnTo>
                  <a:pt x="145" y="95"/>
                </a:lnTo>
                <a:lnTo>
                  <a:pt x="96" y="144"/>
                </a:lnTo>
                <a:lnTo>
                  <a:pt x="56" y="201"/>
                </a:lnTo>
                <a:lnTo>
                  <a:pt x="26" y="264"/>
                </a:lnTo>
                <a:lnTo>
                  <a:pt x="7" y="332"/>
                </a:lnTo>
                <a:lnTo>
                  <a:pt x="0" y="405"/>
                </a:lnTo>
                <a:lnTo>
                  <a:pt x="7" y="478"/>
                </a:lnTo>
                <a:lnTo>
                  <a:pt x="26" y="547"/>
                </a:lnTo>
                <a:lnTo>
                  <a:pt x="56" y="610"/>
                </a:lnTo>
                <a:lnTo>
                  <a:pt x="96" y="666"/>
                </a:lnTo>
                <a:lnTo>
                  <a:pt x="145" y="715"/>
                </a:lnTo>
                <a:lnTo>
                  <a:pt x="201" y="755"/>
                </a:lnTo>
                <a:lnTo>
                  <a:pt x="264" y="785"/>
                </a:lnTo>
                <a:lnTo>
                  <a:pt x="333" y="804"/>
                </a:lnTo>
                <a:lnTo>
                  <a:pt x="406" y="811"/>
                </a:lnTo>
                <a:lnTo>
                  <a:pt x="479" y="804"/>
                </a:lnTo>
                <a:lnTo>
                  <a:pt x="547" y="785"/>
                </a:lnTo>
                <a:lnTo>
                  <a:pt x="610" y="755"/>
                </a:lnTo>
                <a:lnTo>
                  <a:pt x="667" y="715"/>
                </a:lnTo>
                <a:lnTo>
                  <a:pt x="716" y="666"/>
                </a:lnTo>
                <a:lnTo>
                  <a:pt x="756" y="610"/>
                </a:lnTo>
                <a:lnTo>
                  <a:pt x="786" y="547"/>
                </a:lnTo>
                <a:lnTo>
                  <a:pt x="805" y="478"/>
                </a:lnTo>
                <a:lnTo>
                  <a:pt x="811" y="405"/>
                </a:lnTo>
                <a:lnTo>
                  <a:pt x="805" y="332"/>
                </a:lnTo>
                <a:lnTo>
                  <a:pt x="786" y="264"/>
                </a:lnTo>
                <a:lnTo>
                  <a:pt x="756" y="201"/>
                </a:lnTo>
                <a:lnTo>
                  <a:pt x="716" y="144"/>
                </a:lnTo>
                <a:lnTo>
                  <a:pt x="667" y="95"/>
                </a:lnTo>
                <a:lnTo>
                  <a:pt x="610" y="55"/>
                </a:lnTo>
                <a:lnTo>
                  <a:pt x="547" y="25"/>
                </a:lnTo>
                <a:lnTo>
                  <a:pt x="479" y="6"/>
                </a:lnTo>
                <a:lnTo>
                  <a:pt x="406" y="0"/>
                </a:lnTo>
                <a:close/>
              </a:path>
            </a:pathLst>
          </a:custGeom>
          <a:solidFill>
            <a:srgbClr val="84C5C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F4213-68F7-77B1-1F3E-A85E8E3B5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23887"/>
            <a:ext cx="2819400" cy="981075"/>
          </a:xfr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8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46331-2EF9-5A0C-25F7-2501F8092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3375808"/>
            <a:ext cx="12192000" cy="3548552"/>
          </a:xfrm>
          <a:prstGeom prst="rect">
            <a:avLst/>
          </a:prstGeom>
          <a:solidFill>
            <a:srgbClr val="E4E5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DCA78E9-F923-41FA-C17C-CEE7CE10CC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87B5E03-7350-4AD7-CD6D-A71EE0C7BC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85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T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67DA96-AF43-0C21-70ED-6363F1899F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14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altLang="en-US" sz="900" b="0" i="0" u="none" strike="noStrike" cap="none" normalizeH="0" baseline="0">
                <a:ln>
                  <a:noFill/>
                </a:ln>
                <a:solidFill>
                  <a:srgbClr val="522F9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T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ABBE3FC-9EB6-E114-6C4A-53402DC622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014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</a:t>
            </a:r>
            <a:endParaRPr kumimoji="0" lang="en-T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AF2EEBC-9C2F-BC15-5D4C-9A476511EB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8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rgbClr val="522F91"/>
              </a:solidFill>
              <a:effectLst/>
              <a:latin typeface="Century Gothic" panose="020B050202020202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22F91"/>
                </a:solidFill>
                <a:effectLst/>
                <a:latin typeface="Century Gothic" panose="020B050202020202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30BB645-5F46-99C3-4E8A-E1365508A8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6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Montserrat Light" panose="00000400000000000000" pitchFamily="2" charset="0"/>
                <a:cs typeface="Montserrat Light" panose="00000400000000000000" pitchFamily="2" charset="0"/>
              </a:rPr>
              <a:t> </a:t>
            </a:r>
            <a:r>
              <a:rPr kumimoji="0" lang="en-GB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889C0FC-7F43-5047-26BA-FC7AC840ED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7067186" y="676274"/>
            <a:ext cx="4505328" cy="1073493"/>
          </a:xfrm>
          <a:prstGeom prst="wedgeRoundRectCallout">
            <a:avLst>
              <a:gd name="adj1" fmla="val 32907"/>
              <a:gd name="adj2" fmla="val 65540"/>
              <a:gd name="adj3" fmla="val 16667"/>
            </a:avLst>
          </a:prstGeom>
          <a:solidFill>
            <a:srgbClr val="08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Montserrat Light" panose="00000400000000000000" pitchFamily="2" charset="0"/>
              </a:rPr>
              <a:t>Any Questions?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C126D19-42DD-C836-9FDC-228F533FD7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6694" cy="406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2A49558-0C5A-DDAB-FF46-340F7969B1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1834294"/>
            <a:ext cx="3904935" cy="43474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FEAE9E0-A0BB-2EB7-D773-22E4D44CAB1E}"/>
              </a:ext>
            </a:extLst>
          </p:cNvPr>
          <p:cNvSpPr txBox="1">
            <a:spLocks/>
          </p:cNvSpPr>
          <p:nvPr userDrawn="1"/>
        </p:nvSpPr>
        <p:spPr>
          <a:xfrm>
            <a:off x="7741501" y="655263"/>
            <a:ext cx="3638550" cy="981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3BA8D5-A338-4FEE-B10F-22C45C6F28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4" y="5895974"/>
            <a:ext cx="5191125" cy="9810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25"/>
              </a:spcBef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For further information please visit…</a:t>
            </a:r>
            <a:r>
              <a:rPr lang="en-GB" sz="2800" b="0" u="none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+mn-cs"/>
              </a:rPr>
              <a:t> </a:t>
            </a:r>
            <a:r>
              <a:rPr lang="en-US" sz="1600" b="0" u="sng" dirty="0">
                <a:solidFill>
                  <a:schemeClr val="tx1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www.ourplace.scot/about-place-standard</a:t>
            </a:r>
            <a:endParaRPr lang="en-GB" sz="1600" b="0" dirty="0">
              <a:solidFill>
                <a:schemeClr val="tx1"/>
              </a:solidFill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L="0" indent="0" algn="l">
              <a:buNone/>
            </a:pPr>
            <a:r>
              <a:rPr lang="en-US" sz="1400" b="0" dirty="0">
                <a:solidFill>
                  <a:schemeClr val="tx1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400" b="0" dirty="0">
              <a:solidFill>
                <a:schemeClr val="tx1"/>
              </a:solidFill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5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F8E50-4C66-07AF-8BCB-5EFECD4D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5E70B-A865-C8D3-1CE6-A4B9EF2D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67FE-2E48-15AE-9C35-75A80D0AA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Place Standard Tool with a Climate Lens</a:t>
            </a:r>
          </a:p>
        </p:txBody>
      </p:sp>
    </p:spTree>
    <p:extLst>
      <p:ext uri="{BB962C8B-B14F-4D97-AF65-F5344CB8AC3E}">
        <p14:creationId xmlns:p14="http://schemas.microsoft.com/office/powerpoint/2010/main" val="129203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57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5EE0F4-4042-88D3-EA79-68F5E883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73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3334-C504-C8A7-3B05-555F4042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950" y="1604962"/>
            <a:ext cx="4141787" cy="66436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We must act to both mitigate and adapt to climate change at the same time. 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Climate change is already happening now and will continue as a certain degree of warming is already ‘locked in’ from past emissions. </a:t>
            </a:r>
          </a:p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This means we must adapt our places to withstand these changes.</a:t>
            </a: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582F-2359-D8DA-BAE4-1A3D9667B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23887"/>
            <a:ext cx="42672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Setting the Scene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6F558-1498-7373-3F99-67C457466D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06" y="1752600"/>
            <a:ext cx="7119644" cy="398145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72507E1-D856-65D7-C5A0-7FEA382EE0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 rot="16200000">
            <a:off x="10428139" y="3803310"/>
            <a:ext cx="3378200" cy="6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663575">
              <a:spcAft>
                <a:spcPts val="1000"/>
              </a:spcAft>
            </a:pPr>
            <a:r>
              <a:rPr lang="en-US" sz="100" b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 </a:t>
            </a:r>
            <a:r>
              <a:rPr lang="en-US" sz="1000" b="0">
                <a:solidFill>
                  <a:srgbClr val="231F2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©</a:t>
            </a:r>
            <a:r>
              <a:rPr lang="en-US" sz="1000" b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Adaptation Scotland</a:t>
            </a:r>
            <a:endParaRPr lang="en-GB" sz="1000" b="1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R="1104900">
              <a:spcAft>
                <a:spcPts val="1000"/>
              </a:spcAft>
            </a:pPr>
            <a:r>
              <a:rPr lang="en-US" sz="1000" b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000" b="1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682BD39-1809-7D48-8FC1-2E1CD4828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15E6C38-CCF0-39A2-8AA5-430BBAD8B5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82343" y="5881688"/>
            <a:ext cx="187960" cy="175895"/>
          </a:xfrm>
          <a:prstGeom prst="triangle">
            <a:avLst/>
          </a:prstGeom>
          <a:solidFill>
            <a:srgbClr val="89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676D752-2752-A701-4BC9-DB48DDBE05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870303" y="5873116"/>
            <a:ext cx="337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663575">
              <a:spcAft>
                <a:spcPts val="1000"/>
              </a:spcAft>
            </a:pPr>
            <a:r>
              <a:rPr lang="en-GB" sz="10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Climate Ready Places, Adaptation Scotland</a:t>
            </a:r>
          </a:p>
        </p:txBody>
      </p:sp>
    </p:spTree>
    <p:extLst>
      <p:ext uri="{BB962C8B-B14F-4D97-AF65-F5344CB8AC3E}">
        <p14:creationId xmlns:p14="http://schemas.microsoft.com/office/powerpoint/2010/main" val="382877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582F-2359-D8DA-BAE4-1A3D9667B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23887"/>
            <a:ext cx="42672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Activity Overview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BC43707-A351-8BEC-5027-C43FFB90F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TO BE EDITED TO SUIT SESSION</a:t>
            </a:r>
          </a:p>
          <a:p>
            <a:r>
              <a:rPr lang="en-GB" dirty="0"/>
              <a:t>Overview of planned activity. </a:t>
            </a:r>
          </a:p>
          <a:p>
            <a:r>
              <a:rPr lang="en-GB" dirty="0"/>
              <a:t>Which approach might you use – refer to pg. 7-8 of the detailed guidance for some ideas.</a:t>
            </a:r>
          </a:p>
        </p:txBody>
      </p:sp>
    </p:spTree>
    <p:extLst>
      <p:ext uri="{BB962C8B-B14F-4D97-AF65-F5344CB8AC3E}">
        <p14:creationId xmlns:p14="http://schemas.microsoft.com/office/powerpoint/2010/main" val="201027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582F-2359-D8DA-BAE4-1A3D9667B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23887"/>
            <a:ext cx="42672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Next Steps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1B49BE5-8CFD-BDF4-B37B-07368AD5B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GB">
                <a:highlight>
                  <a:srgbClr val="FFFF00"/>
                </a:highlight>
              </a:rPr>
              <a:t>TO BE EDITED TO SUIT SESSION</a:t>
            </a:r>
            <a:endParaRPr lang="en-GB" dirty="0"/>
          </a:p>
          <a:p>
            <a:r>
              <a:rPr lang="en-GB" dirty="0"/>
              <a:t>Think about how you plan to keep participants informed of the results. </a:t>
            </a:r>
          </a:p>
          <a:p>
            <a:r>
              <a:rPr lang="en-GB" dirty="0"/>
              <a:t>Clarify what the results are going to feed into. </a:t>
            </a:r>
          </a:p>
        </p:txBody>
      </p:sp>
    </p:spTree>
    <p:extLst>
      <p:ext uri="{BB962C8B-B14F-4D97-AF65-F5344CB8AC3E}">
        <p14:creationId xmlns:p14="http://schemas.microsoft.com/office/powerpoint/2010/main" val="125124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7AD68-38EE-F244-CE30-872EC4153F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14362"/>
            <a:ext cx="6105525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Introduction &amp; Welcome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4F399D-519A-7304-56BD-CF94157B1E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664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15B7B-A43C-043F-19E7-2AE663D9AA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23887"/>
            <a:ext cx="3495675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Session 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B3B3F-19E9-99F9-354F-EEA248DC7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TO BE EDITED TO SUIT SESSION </a:t>
            </a:r>
          </a:p>
          <a:p>
            <a:r>
              <a:rPr lang="en-GB" dirty="0"/>
              <a:t>Add in diagram or details/timings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313568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A5D11-C20B-58B8-19EB-112EC331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2491"/>
            <a:ext cx="3932237" cy="4762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A1A1A"/>
                </a:solidFill>
                <a:effectLst/>
              </a:rPr>
              <a:t>A simple tool to structure a conversation to identify the strengths of the place and where improvements may be needed.</a:t>
            </a:r>
            <a:endParaRPr lang="en-GB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A1A1A"/>
                </a:solidFill>
                <a:effectLst/>
              </a:rPr>
              <a:t>It has 14 themes which considers both the physical and social aspects of places, and the important relationship between them.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7789B-034F-6DCD-84FD-0B469726B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3412"/>
            <a:ext cx="60960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The Place Standard tool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64B2D-AADC-10EB-145B-D1338B6B3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918" y="6126075"/>
            <a:ext cx="5581650" cy="469727"/>
          </a:xfrm>
          <a:prstGeom prst="rect">
            <a:avLst/>
          </a:prstGeom>
        </p:spPr>
      </p:pic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F21C717D-32F2-9348-BECD-0E123BF515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43" y="835448"/>
            <a:ext cx="5307600" cy="51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D5315-18C3-046F-C67E-34C434D8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80" y="2057399"/>
            <a:ext cx="4675187" cy="4276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A1A1A"/>
                </a:solidFill>
                <a:effectLst/>
              </a:rPr>
              <a:t>Place making can be a slow, incremental process however climate change is happening now and fast. </a:t>
            </a:r>
            <a:endParaRPr lang="en-GB" sz="1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A1A1A"/>
                </a:solidFill>
                <a:effectLst/>
              </a:rPr>
              <a:t>The Climate Lens resource of the Place Standard has been created to provide a tool for communities to co create local climate solutions.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FDCA-AD9D-8A45-9958-BE1713816E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3412"/>
            <a:ext cx="129159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What is the Place Standard Climate Lens?</a:t>
            </a:r>
          </a:p>
          <a:p>
            <a:endParaRPr lang="en-GB" b="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1FE04E-AAD5-6B76-DED8-21011AD8CA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r="17259" b="23348"/>
          <a:stretch/>
        </p:blipFill>
        <p:spPr bwMode="auto">
          <a:xfrm flipH="1">
            <a:off x="6222521" y="1914533"/>
            <a:ext cx="5382883" cy="4240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2E4804B-7269-744E-9E4D-D07CF715D0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067375" y="3165652"/>
            <a:ext cx="2014888" cy="1030108"/>
          </a:xfrm>
          <a:prstGeom prst="wedgeRoundRectCallout">
            <a:avLst>
              <a:gd name="adj1" fmla="val -7509"/>
              <a:gd name="adj2" fmla="val 79216"/>
              <a:gd name="adj3" fmla="val 16667"/>
            </a:avLst>
          </a:prstGeom>
          <a:solidFill>
            <a:srgbClr val="89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11430" algn="ctr">
              <a:lnSpc>
                <a:spcPct val="115000"/>
              </a:lnSpc>
            </a:pPr>
            <a:r>
              <a:rPr lang="en-US" sz="900" b="1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20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8AA9102-DE98-3C02-0D73-C3A3DDA77D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411125" y="2460779"/>
            <a:ext cx="2554595" cy="1317591"/>
          </a:xfrm>
          <a:prstGeom prst="wedgeRoundRectCallout">
            <a:avLst>
              <a:gd name="adj1" fmla="val -43640"/>
              <a:gd name="adj2" fmla="val 78135"/>
              <a:gd name="adj3" fmla="val 16667"/>
            </a:avLst>
          </a:prstGeom>
          <a:solidFill>
            <a:srgbClr val="FCF2CF"/>
          </a:solidFill>
          <a:ln w="28575">
            <a:solidFill>
              <a:srgbClr val="F9D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231F2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Additional prompt questions for each of the 14 themes.</a:t>
            </a:r>
            <a:endParaRPr lang="en-GB" sz="28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3334-C504-C8A7-3B05-555F4042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892" y="1604962"/>
            <a:ext cx="4500649" cy="6643687"/>
          </a:xfrm>
        </p:spPr>
        <p:txBody>
          <a:bodyPr>
            <a:normAutofit/>
          </a:bodyPr>
          <a:lstStyle/>
          <a:p>
            <a:pPr marR="320675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Why is climate change being considered in placemaking?</a:t>
            </a:r>
          </a:p>
          <a:p>
            <a:pPr marR="320675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In our future climate, extreme events - such as storms, floods, droughts, and heatwaves - are likely to be more severe and to happen more often. </a:t>
            </a:r>
            <a:endParaRPr lang="en-GB" sz="14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R="320675">
              <a:lnSpc>
                <a:spcPct val="15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582F-2359-D8DA-BAE4-1A3D9667B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23887"/>
            <a:ext cx="42672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Setting the Scene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BD6DD-F52F-A524-86CB-170B974B6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058"/>
          <a:stretch/>
        </p:blipFill>
        <p:spPr bwMode="auto">
          <a:xfrm>
            <a:off x="4762581" y="1806891"/>
            <a:ext cx="3515331" cy="319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A9B9C-7FB7-64C1-27B0-EA597B4AF2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7445" r="33933"/>
          <a:stretch/>
        </p:blipFill>
        <p:spPr bwMode="auto">
          <a:xfrm>
            <a:off x="8619716" y="1806891"/>
            <a:ext cx="3173528" cy="3172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643AB7FE-B57A-8774-0632-9CFF8B0574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 rot="16200000">
            <a:off x="6470197" y="2742044"/>
            <a:ext cx="414378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663575">
              <a:spcAft>
                <a:spcPts val="1000"/>
              </a:spcAft>
            </a:pPr>
            <a:r>
              <a:rPr lang="en-US" sz="1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 </a:t>
            </a:r>
            <a:r>
              <a:rPr lang="en-US" sz="1000" b="0" dirty="0">
                <a:solidFill>
                  <a:srgbClr val="231F2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©</a:t>
            </a:r>
            <a:r>
              <a:rPr lang="en-US" sz="10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Forestry and Land Scotland 2022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R="1104900">
              <a:spcAft>
                <a:spcPts val="1000"/>
              </a:spcAft>
            </a:pPr>
            <a:r>
              <a:rPr lang="en-US" sz="10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8A3CDA1-8A2C-B86E-189C-BAD93E08E0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 rot="16200000">
            <a:off x="9970875" y="2742044"/>
            <a:ext cx="414378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663575">
              <a:spcAft>
                <a:spcPts val="1000"/>
              </a:spcAft>
            </a:pPr>
            <a:r>
              <a:rPr lang="en-US" sz="1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 </a:t>
            </a:r>
            <a:r>
              <a:rPr lang="en-US" sz="1000" b="0" dirty="0">
                <a:solidFill>
                  <a:srgbClr val="231F2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©</a:t>
            </a:r>
            <a:r>
              <a:rPr lang="en-US" sz="10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</a:t>
            </a:r>
            <a:r>
              <a:rPr lang="en-US" sz="1000" b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Lochalsh</a:t>
            </a:r>
            <a:r>
              <a:rPr lang="en-US" sz="10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and South West Ross Community Fire Stations 2022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R="1104900">
              <a:spcAft>
                <a:spcPts val="1000"/>
              </a:spcAft>
            </a:pPr>
            <a:r>
              <a:rPr lang="en-US" sz="1000" b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9F3D01B-3BD9-58AF-D4D2-C231D7C427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62581" y="5191078"/>
            <a:ext cx="187960" cy="175895"/>
          </a:xfrm>
          <a:prstGeom prst="triangle">
            <a:avLst/>
          </a:prstGeom>
          <a:solidFill>
            <a:srgbClr val="89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ED1BF58-4645-7246-93A8-446E44246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914981" y="5187268"/>
            <a:ext cx="3378200" cy="6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663575">
              <a:spcAft>
                <a:spcPts val="1000"/>
              </a:spcAft>
            </a:pPr>
            <a:r>
              <a:rPr lang="en-US" sz="10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Storm Arwen devastation</a:t>
            </a:r>
            <a:r>
              <a:rPr lang="en-US" sz="1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 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 marR="1104900">
              <a:spcAft>
                <a:spcPts val="1000"/>
              </a:spcAft>
            </a:pPr>
            <a:r>
              <a:rPr lang="en-US" sz="10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 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0BBF165-C28A-D080-A081-D6B40C018BE4}"/>
              </a:ext>
            </a:extLst>
          </p:cNvPr>
          <p:cNvSpPr/>
          <p:nvPr/>
        </p:nvSpPr>
        <p:spPr>
          <a:xfrm>
            <a:off x="8590411" y="5191078"/>
            <a:ext cx="187960" cy="175895"/>
          </a:xfrm>
          <a:prstGeom prst="triangle">
            <a:avLst/>
          </a:prstGeom>
          <a:solidFill>
            <a:srgbClr val="89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6CBD0EF-1E90-3EF0-0ABD-FDB18E37F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742811" y="5206318"/>
            <a:ext cx="3378200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1104900">
              <a:spcAft>
                <a:spcPts val="1000"/>
              </a:spcAft>
            </a:pPr>
            <a:r>
              <a:rPr lang="en-US" sz="1000" b="1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Lochalsh</a:t>
            </a:r>
            <a:r>
              <a:rPr lang="en-US" sz="10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Montserrat Light" panose="00000400000000000000" pitchFamily="2" charset="0"/>
                <a:cs typeface="Montserrat Light" panose="00000400000000000000" pitchFamily="2" charset="0"/>
              </a:rPr>
              <a:t> wildfire</a:t>
            </a:r>
            <a:endParaRPr lang="en-GB" sz="1000" b="1" dirty="0">
              <a:solidFill>
                <a:srgbClr val="231F20"/>
              </a:solidFill>
              <a:effectLst/>
              <a:latin typeface="Calibri" panose="020F0502020204030204" pitchFamily="34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AB58072-2F12-871D-77BC-26CDF613D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4851" y="3924797"/>
            <a:ext cx="1913358" cy="1073894"/>
          </a:xfrm>
          <a:prstGeom prst="wedgeRoundRectCallout">
            <a:avLst>
              <a:gd name="adj1" fmla="val -62934"/>
              <a:gd name="adj2" fmla="val -47293"/>
              <a:gd name="adj3" fmla="val 16667"/>
            </a:avLst>
          </a:prstGeom>
          <a:solidFill>
            <a:srgbClr val="FCF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How have past extreme events affected your place?</a:t>
            </a:r>
            <a:endParaRPr lang="en-GB" sz="14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6A6A4B-5168-122C-C7EC-AC2F0BAAD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1610" y="4886277"/>
            <a:ext cx="1913359" cy="1278734"/>
          </a:xfrm>
          <a:prstGeom prst="wedgeRoundRectCallout">
            <a:avLst>
              <a:gd name="adj1" fmla="val -64823"/>
              <a:gd name="adj2" fmla="val 53150"/>
              <a:gd name="adj3" fmla="val 16667"/>
            </a:avLst>
          </a:prstGeom>
          <a:solidFill>
            <a:srgbClr val="DB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How are energy and resources consumed or wasted?</a:t>
            </a:r>
            <a:endParaRPr lang="en-GB" sz="14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62A91A6-C481-7948-CD2C-3B1404E1E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25120" y="4229810"/>
            <a:ext cx="1795657" cy="848299"/>
          </a:xfrm>
          <a:prstGeom prst="wedgeRoundRectCallout">
            <a:avLst>
              <a:gd name="adj1" fmla="val -65527"/>
              <a:gd name="adj2" fmla="val 35504"/>
              <a:gd name="adj3" fmla="val 16667"/>
            </a:avLst>
          </a:prstGeom>
          <a:solidFill>
            <a:srgbClr val="F3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How fair is your place today?</a:t>
            </a:r>
            <a:endParaRPr lang="en-GB" sz="14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6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3334-C504-C8A7-3B05-555F4042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04962"/>
            <a:ext cx="11590337" cy="6643687"/>
          </a:xfrm>
        </p:spPr>
        <p:txBody>
          <a:bodyPr>
            <a:normAutofit/>
          </a:bodyPr>
          <a:lstStyle/>
          <a:p>
            <a:pPr marR="320675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There are </a:t>
            </a:r>
            <a:r>
              <a:rPr lang="en-US" sz="1800" b="1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two interrelated aspects </a:t>
            </a:r>
            <a:r>
              <a:rPr lang="en-US" sz="1800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rPr>
              <a:t>of how people and places need to address climate change.</a:t>
            </a:r>
            <a:endParaRPr lang="en-GB" sz="1800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582F-2359-D8DA-BAE4-1A3D9667B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23887"/>
            <a:ext cx="4267200" cy="981075"/>
          </a:xfrm>
        </p:spPr>
        <p:txBody>
          <a:bodyPr>
            <a:normAutofit/>
          </a:bodyPr>
          <a:lstStyle/>
          <a:p>
            <a:r>
              <a:rPr lang="en-GB" b="0" dirty="0">
                <a:latin typeface="Franklin Gothic Medium Cond" panose="020B0606030402020204" pitchFamily="34" charset="0"/>
              </a:rPr>
              <a:t>Setting the Scene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25E831-AA72-1954-EDEB-F59D62C726A9}"/>
              </a:ext>
            </a:extLst>
          </p:cNvPr>
          <p:cNvGrpSpPr/>
          <p:nvPr/>
        </p:nvGrpSpPr>
        <p:grpSpPr>
          <a:xfrm>
            <a:off x="936475" y="2362134"/>
            <a:ext cx="10498916" cy="4239948"/>
            <a:chOff x="2912110" y="2037158"/>
            <a:chExt cx="6187912" cy="249896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69054456-3B5E-7243-E63F-CA9F04679944}"/>
                </a:ext>
              </a:extLst>
            </p:cNvPr>
            <p:cNvSpPr/>
            <p:nvPr/>
          </p:nvSpPr>
          <p:spPr>
            <a:xfrm>
              <a:off x="6253317" y="2037158"/>
              <a:ext cx="2846705" cy="797425"/>
            </a:xfrm>
            <a:prstGeom prst="wedgeRoundRectCallout">
              <a:avLst>
                <a:gd name="adj1" fmla="val -40993"/>
                <a:gd name="adj2" fmla="val 79477"/>
                <a:gd name="adj3" fmla="val 16667"/>
              </a:avLst>
            </a:prstGeom>
            <a:solidFill>
              <a:srgbClr val="F39A95"/>
            </a:solidFill>
            <a:ln w="28575">
              <a:solidFill>
                <a:srgbClr val="EB756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effectLst/>
                  <a:latin typeface="Montserrat Light" panose="00000400000000000000" pitchFamily="2" charset="0"/>
                  <a:ea typeface="Montserrat Light" panose="00000400000000000000" pitchFamily="2" charset="0"/>
                  <a:cs typeface="Calibri" panose="020F0502020204030204" pitchFamily="34" charset="0"/>
                </a:rPr>
                <a:t>Big Challenge 2</a:t>
              </a:r>
              <a:endPara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endParaRPr>
            </a:p>
            <a:p>
              <a:pPr>
                <a:lnSpc>
                  <a:spcPct val="115000"/>
                </a:lnSpc>
              </a:pPr>
              <a:r>
                <a:rPr lang="en-GB" dirty="0">
                  <a:effectLst/>
                  <a:latin typeface="Montserrat Light" panose="00000400000000000000" pitchFamily="2" charset="0"/>
                  <a:ea typeface="Montserrat Light" panose="00000400000000000000" pitchFamily="2" charset="0"/>
                  <a:cs typeface="Calibri" panose="020F0502020204030204" pitchFamily="34" charset="0"/>
                </a:rPr>
                <a:t>How can we adapt this place to already unavoidable climate change?</a:t>
              </a:r>
              <a:endPara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8D884BF-3D2A-93A2-3785-331B9CBAEA0C}"/>
                </a:ext>
              </a:extLst>
            </p:cNvPr>
            <p:cNvSpPr/>
            <p:nvPr/>
          </p:nvSpPr>
          <p:spPr>
            <a:xfrm flipH="1">
              <a:off x="2912110" y="2321879"/>
              <a:ext cx="2430145" cy="797425"/>
            </a:xfrm>
            <a:prstGeom prst="wedgeRoundRectCallout">
              <a:avLst>
                <a:gd name="adj1" fmla="val -36689"/>
                <a:gd name="adj2" fmla="val 85731"/>
                <a:gd name="adj3" fmla="val 16667"/>
              </a:avLst>
            </a:prstGeom>
            <a:solidFill>
              <a:srgbClr val="FCF2CF"/>
            </a:solidFill>
            <a:ln w="28575">
              <a:solidFill>
                <a:srgbClr val="F9DE6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effectLst/>
                  <a:latin typeface="Montserrat Light" panose="00000400000000000000" pitchFamily="2" charset="0"/>
                  <a:ea typeface="Montserrat Light" panose="00000400000000000000" pitchFamily="2" charset="0"/>
                  <a:cs typeface="Calibri" panose="020F0502020204030204" pitchFamily="34" charset="0"/>
                </a:rPr>
                <a:t>Big Challenge 1</a:t>
              </a:r>
              <a:endPara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endParaRPr>
            </a:p>
            <a:p>
              <a:pPr>
                <a:lnSpc>
                  <a:spcPct val="115000"/>
                </a:lnSpc>
              </a:pPr>
              <a:r>
                <a:rPr lang="en-GB" dirty="0">
                  <a:effectLst/>
                  <a:latin typeface="Montserrat Light" panose="00000400000000000000" pitchFamily="2" charset="0"/>
                  <a:ea typeface="Montserrat Light" panose="00000400000000000000" pitchFamily="2" charset="0"/>
                  <a:cs typeface="Calibri" panose="020F0502020204030204" pitchFamily="34" charset="0"/>
                </a:rPr>
                <a:t>How can we achieve our target of net zero emissions by 2045?</a:t>
              </a:r>
              <a:endPara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Montserrat Light" panose="00000400000000000000" pitchFamily="2" charset="0"/>
              </a:endParaRPr>
            </a:p>
          </p:txBody>
        </p:sp>
        <p:pic>
          <p:nvPicPr>
            <p:cNvPr id="8" name="Picture 7" descr="A group of people in clothing&#10;&#10;Description automatically generated with medium confidence">
              <a:extLst>
                <a:ext uri="{FF2B5EF4-FFF2-40B4-BE49-F238E27FC236}">
                  <a16:creationId xmlns:a16="http://schemas.microsoft.com/office/drawing/2014/main" id="{B62FFF08-EB13-7476-BECE-42BC0B04E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415" y="2753678"/>
              <a:ext cx="2520315" cy="17824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639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C0-F1F3-8E41-4A36-1556FEA51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9737"/>
            <a:ext cx="4343400" cy="4852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1A1A"/>
                </a:solidFill>
                <a:effectLst/>
              </a:rPr>
              <a:t>Tackling the cause of climate change by reducing greenhouse gas emissions. </a:t>
            </a: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1A1A"/>
                </a:solidFill>
                <a:effectLst/>
              </a:rPr>
              <a:t>Climate change mitigation action includes helping communities reduce their use of fossil fuels and use green alternatives instead; and re-greening / re-wilding places to capture greenhouse gas emissions from out of the atmosphere (also called climate change sequestration) 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38E1FB-4355-6ABB-4E0D-EA93752C56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911" y="352424"/>
            <a:ext cx="790575" cy="771525"/>
          </a:xfrm>
          <a:prstGeom prst="ellipse">
            <a:avLst/>
          </a:prstGeom>
          <a:solidFill>
            <a:srgbClr val="FBE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ED5D-5497-C7F4-0A10-7F2221379A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838199" y="633412"/>
            <a:ext cx="11934825" cy="981075"/>
          </a:xfrm>
        </p:spPr>
        <p:txBody>
          <a:bodyPr>
            <a:normAutofit/>
          </a:bodyPr>
          <a:lstStyle/>
          <a:p>
            <a:r>
              <a:rPr lang="en-GB" sz="3200" b="0" dirty="0">
                <a:latin typeface="Franklin Gothic Medium Cond" panose="020B0606030402020204" pitchFamily="34" charset="0"/>
              </a:rPr>
              <a:t>1  Action to reduce greenhouse gas emissions - mitigation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9733C01-DC4E-9580-84FA-B70EF272D3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4"/>
          <a:stretch/>
        </p:blipFill>
        <p:spPr bwMode="auto">
          <a:xfrm>
            <a:off x="7802572" y="2449900"/>
            <a:ext cx="4389428" cy="404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9829633-976D-A921-64B9-5C91D841DC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509404" y="1773412"/>
            <a:ext cx="3857710" cy="1352976"/>
          </a:xfrm>
          <a:prstGeom prst="wedgeRoundRectCallout">
            <a:avLst>
              <a:gd name="adj1" fmla="val -36689"/>
              <a:gd name="adj2" fmla="val 85731"/>
              <a:gd name="adj3" fmla="val 16667"/>
            </a:avLst>
          </a:prstGeom>
          <a:solidFill>
            <a:srgbClr val="FCF2CF"/>
          </a:solidFill>
          <a:ln w="28575">
            <a:solidFill>
              <a:srgbClr val="F9DE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Calibri" panose="020F0502020204030204" pitchFamily="34" charset="0"/>
              </a:rPr>
              <a:t>Big Challenge 1</a:t>
            </a:r>
            <a:endParaRPr lang="en-GB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Calibri" panose="020F0502020204030204" pitchFamily="34" charset="0"/>
              </a:rPr>
              <a:t>How can we achieve our target of net zero emissions by 2045?</a:t>
            </a:r>
            <a:endParaRPr lang="en-GB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C0-F1F3-8E41-4A36-1556FEA51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4001"/>
            <a:ext cx="4997568" cy="5722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A1A"/>
                </a:solidFill>
                <a:effectLst/>
              </a:rPr>
              <a:t>Increasin</a:t>
            </a:r>
            <a:r>
              <a:rPr lang="en-GB" sz="1400" dirty="0">
                <a:solidFill>
                  <a:srgbClr val="1A1A1A"/>
                </a:solidFill>
              </a:rPr>
              <a:t>g resilience to the unavoidable impacts of climate change, so as to minimise risks and take advantages of any opportunities</a:t>
            </a:r>
            <a:r>
              <a:rPr lang="en-GB" sz="1400" dirty="0">
                <a:solidFill>
                  <a:srgbClr val="1A1A1A"/>
                </a:solidFill>
                <a:effectLst/>
              </a:rPr>
              <a:t>. </a:t>
            </a:r>
            <a:endParaRPr lang="en-GB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A1A"/>
                </a:solidFill>
                <a:effectLst/>
              </a:rPr>
              <a:t>Adaptation is about increasing resilience to extremes of temperature, rainfall and increased frequency and severity of storms, and adjusting to a climate which is increasingly hard to predict.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A1A"/>
                </a:solidFill>
              </a:rPr>
              <a:t>Adaptation actions include: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1A1A1A"/>
                </a:solidFill>
                <a:latin typeface="Montserrat Light" panose="00000400000000000000" pitchFamily="2" charset="0"/>
              </a:rPr>
              <a:t>&gt;	using blue green infrastructure (rain 	gardens, swales, sustainable drainage 	systems ) to slow down run-off,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1A1A1A"/>
                </a:solidFill>
                <a:latin typeface="Montserrat Light" panose="00000400000000000000" pitchFamily="2" charset="0"/>
              </a:rPr>
              <a:t>&gt;	providing water fountains and cool 	rooms to tackle heatwaves.</a:t>
            </a:r>
          </a:p>
          <a:p>
            <a:pPr>
              <a:lnSpc>
                <a:spcPct val="150000"/>
              </a:lnSpc>
            </a:pPr>
            <a:endParaRPr lang="en-GB" sz="15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FA423F-E2C4-9D14-7097-F1BE098AA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911" y="352424"/>
            <a:ext cx="790575" cy="771525"/>
          </a:xfrm>
          <a:prstGeom prst="ellipse">
            <a:avLst/>
          </a:prstGeom>
          <a:solidFill>
            <a:srgbClr val="F39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ED5D-5497-C7F4-0A10-7F2221379A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838199" y="633412"/>
            <a:ext cx="11934825" cy="981075"/>
          </a:xfrm>
        </p:spPr>
        <p:txBody>
          <a:bodyPr>
            <a:noAutofit/>
          </a:bodyPr>
          <a:lstStyle/>
          <a:p>
            <a:r>
              <a:rPr lang="en-GB" sz="3200" b="0" dirty="0">
                <a:latin typeface="Franklin Gothic Medium Cond" panose="020B0606030402020204" pitchFamily="34" charset="0"/>
              </a:rPr>
              <a:t>2</a:t>
            </a:r>
            <a:r>
              <a:rPr lang="en-GB" sz="3200" dirty="0"/>
              <a:t> </a:t>
            </a:r>
            <a:r>
              <a:rPr lang="en-GB" sz="3200" b="0" dirty="0">
                <a:latin typeface="Franklin Gothic Medium Cond" panose="020B0606030402020204" pitchFamily="34" charset="0"/>
              </a:rPr>
              <a:t>Action to adapt to the impacts of a changing climate - adaptation</a:t>
            </a:r>
          </a:p>
        </p:txBody>
      </p:sp>
      <p:pic>
        <p:nvPicPr>
          <p:cNvPr id="2" name="Picture 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7998F58D-EB04-F2B7-C55E-7B8D2369A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r="2388"/>
          <a:stretch/>
        </p:blipFill>
        <p:spPr bwMode="auto">
          <a:xfrm>
            <a:off x="6722853" y="2087509"/>
            <a:ext cx="4997569" cy="4629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FA9BA2C-FA02-0EAC-84B2-5EB98D127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2558" y="1614487"/>
            <a:ext cx="4621868" cy="1352976"/>
          </a:xfrm>
          <a:prstGeom prst="wedgeRoundRectCallout">
            <a:avLst>
              <a:gd name="adj1" fmla="val -5352"/>
              <a:gd name="adj2" fmla="val 105255"/>
              <a:gd name="adj3" fmla="val 16667"/>
            </a:avLst>
          </a:prstGeom>
          <a:solidFill>
            <a:srgbClr val="F39A95"/>
          </a:solidFill>
          <a:ln w="28575">
            <a:solidFill>
              <a:srgbClr val="EB7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Calibri" panose="020F0502020204030204" pitchFamily="34" charset="0"/>
              </a:rPr>
              <a:t>Big Challenge 2</a:t>
            </a:r>
            <a:endParaRPr lang="en-GB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Montserrat Light" panose="00000400000000000000" pitchFamily="2" charset="0"/>
                <a:ea typeface="Montserrat Light" panose="00000400000000000000" pitchFamily="2" charset="0"/>
                <a:cs typeface="Calibri" panose="020F0502020204030204" pitchFamily="34" charset="0"/>
              </a:rPr>
              <a:t>How can we adapt this place to already unavoidable climate change?</a:t>
            </a:r>
            <a:endParaRPr lang="en-GB" dirty="0">
              <a:effectLst/>
              <a:latin typeface="Montserrat Light" panose="00000400000000000000" pitchFamily="2" charset="0"/>
              <a:ea typeface="Montserrat Light" panose="00000400000000000000" pitchFamily="2" charset="0"/>
              <a:cs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4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BD68C1A2843B4E90B13694DE54A830" ma:contentTypeVersion="16" ma:contentTypeDescription="Create a new document." ma:contentTypeScope="" ma:versionID="0042af0c2597384bdaf2a54737bf491c">
  <xsd:schema xmlns:xsd="http://www.w3.org/2001/XMLSchema" xmlns:xs="http://www.w3.org/2001/XMLSchema" xmlns:p="http://schemas.microsoft.com/office/2006/metadata/properties" xmlns:ns2="c1f19a73-a64f-409d-bbc2-7d1fcd2bba04" xmlns:ns3="b8cac681-bc78-4396-a305-5beadbe8ed8d" targetNamespace="http://schemas.microsoft.com/office/2006/metadata/properties" ma:root="true" ma:fieldsID="cfb694211606a73d9f85f07aea266603" ns2:_="" ns3:_="">
    <xsd:import namespace="c1f19a73-a64f-409d-bbc2-7d1fcd2bba04"/>
    <xsd:import namespace="b8cac681-bc78-4396-a305-5beadbe8e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19a73-a64f-409d-bbc2-7d1fcd2bba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6bd61d-53aa-4910-9d96-e8b212fe8b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ac681-bc78-4396-a305-5beadbe8e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f6236a-d3ab-44e3-8b4c-2b354604906e}" ma:internalName="TaxCatchAll" ma:showField="CatchAllData" ma:web="b8cac681-bc78-4396-a305-5beadbe8e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f19a73-a64f-409d-bbc2-7d1fcd2bba04">
      <Terms xmlns="http://schemas.microsoft.com/office/infopath/2007/PartnerControls"/>
    </lcf76f155ced4ddcb4097134ff3c332f>
    <TaxCatchAll xmlns="b8cac681-bc78-4396-a305-5beadbe8ed8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DDCD47-3E74-4987-A587-863A88101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19a73-a64f-409d-bbc2-7d1fcd2bba04"/>
    <ds:schemaRef ds:uri="b8cac681-bc78-4396-a305-5beadbe8e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CFC5D-38D9-4274-A625-9901B82D4926}">
  <ds:schemaRefs>
    <ds:schemaRef ds:uri="http://schemas.microsoft.com/office/2006/metadata/properties"/>
    <ds:schemaRef ds:uri="http://schemas.microsoft.com/office/infopath/2007/PartnerControls"/>
    <ds:schemaRef ds:uri="c1f19a73-a64f-409d-bbc2-7d1fcd2bba04"/>
    <ds:schemaRef ds:uri="b8cac681-bc78-4396-a305-5beadbe8ed8d"/>
  </ds:schemaRefs>
</ds:datastoreItem>
</file>

<file path=customXml/itemProps3.xml><?xml version="1.0" encoding="utf-8"?>
<ds:datastoreItem xmlns:ds="http://schemas.openxmlformats.org/officeDocument/2006/customXml" ds:itemID="{68267D93-F317-47EE-B76D-4B849EA0E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10020</TotalTime>
  <Words>602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Franklin Gothic Medium Cond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Fingland</dc:creator>
  <cp:lastModifiedBy>Chiara Fingland</cp:lastModifiedBy>
  <cp:revision>6</cp:revision>
  <dcterms:created xsi:type="dcterms:W3CDTF">2022-05-25T11:16:31Z</dcterms:created>
  <dcterms:modified xsi:type="dcterms:W3CDTF">2022-10-21T06:47:51Z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0x010100BFBD68C1A2843B4E90B13694DE54A830</vt:lpwstr>
  </property>
  <property fmtid="{D5CDD505-2E9C-101B-9397-08002B2CF9AE}" pid="3" name="MediaServiceImageTags">
    <vt:lpwstr/>
  </property>
</Properties>
</file>